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3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8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33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39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3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03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80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5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3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BDF6-FB75-4231-BF3D-01B9F641DBE9}" type="datetimeFigureOut">
              <a:rPr lang="ru-RU" smtClean="0"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275B3-7F8E-44C1-ACBA-F32CA7D11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ЗАДАЧИ В СТИХАХ.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941168"/>
            <a:ext cx="6400800" cy="1752600"/>
          </a:xfrm>
        </p:spPr>
        <p:txBody>
          <a:bodyPr/>
          <a:lstStyle/>
          <a:p>
            <a:r>
              <a:rPr lang="ru-RU" dirty="0" smtClean="0"/>
              <a:t>Учитель математики МБОУ №6 </a:t>
            </a:r>
            <a:r>
              <a:rPr lang="ru-RU" dirty="0" err="1" smtClean="0"/>
              <a:t>п.Новый</a:t>
            </a:r>
            <a:r>
              <a:rPr lang="ru-RU" dirty="0" smtClean="0"/>
              <a:t> </a:t>
            </a:r>
            <a:r>
              <a:rPr lang="ru-RU" dirty="0" err="1" smtClean="0"/>
              <a:t>Колбина</a:t>
            </a:r>
            <a:r>
              <a:rPr lang="ru-RU" dirty="0" smtClean="0"/>
              <a:t> Л.В.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181225"/>
            <a:ext cx="28575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97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Как-то рано поутру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Птицы плавали в пруду.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Белоснежных лебедей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Втрое больше, чем гусей.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Уток было восемь пар-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Вдвое больше, чем гагар.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Сколько было птиц всего,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Если нам еще дано,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Что всех уток и гусей 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0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Verdana"/>
              </a:rPr>
              <a:t>Столько, сколько лебедей?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284984"/>
            <a:ext cx="428625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30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0" i="0" dirty="0" smtClean="0">
                <a:solidFill>
                  <a:srgbClr val="FF0000"/>
                </a:solidFill>
                <a:effectLst/>
                <a:latin typeface="Verdana"/>
              </a:rPr>
              <a:t>Если Грушам дать по груше,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b="0" i="0" dirty="0" smtClean="0">
                <a:solidFill>
                  <a:srgbClr val="FF0000"/>
                </a:solidFill>
                <a:effectLst/>
                <a:latin typeface="Verdana"/>
              </a:rPr>
              <a:t>То одна в избытке груша.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b="0" i="0" dirty="0" smtClean="0">
                <a:solidFill>
                  <a:srgbClr val="FF0000"/>
                </a:solidFill>
                <a:effectLst/>
                <a:latin typeface="Verdana"/>
              </a:rPr>
              <a:t>Если дать по паре груш,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b="0" i="0" dirty="0" smtClean="0">
                <a:solidFill>
                  <a:srgbClr val="FF0000"/>
                </a:solidFill>
                <a:effectLst/>
                <a:latin typeface="Verdana"/>
              </a:rPr>
              <a:t>То не хватит пары груш. </a:t>
            </a:r>
            <a:r>
              <a:rPr lang="ru-RU" sz="3200" dirty="0" smtClean="0">
                <a:solidFill>
                  <a:srgbClr val="FF0000"/>
                </a:solidFill>
              </a:rPr>
              <a:t/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b="0" i="0" dirty="0" smtClean="0">
                <a:solidFill>
                  <a:srgbClr val="FF0000"/>
                </a:solidFill>
                <a:effectLst/>
                <a:latin typeface="Verdana"/>
              </a:rPr>
              <a:t>Сколько Груш? И сколько груш?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28321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83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4572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У меня в одной коробке есть жуки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И еще в другой коробке пауки.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Мало их, в одну минуту можно счесть: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Пауков с жуками вместе - только шесть.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Стал считать я в двух коробках, сколько ног.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Очень долго сосчитать я их не мог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Оказалось, ног немало - сорок две,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Ну, скажи теперь мне, сколько тут жуков? </a:t>
            </a: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r>
              <a:rPr lang="ru-RU" sz="2000" b="0" i="0" dirty="0" smtClean="0">
                <a:solidFill>
                  <a:srgbClr val="00B050"/>
                </a:solidFill>
                <a:effectLst/>
                <a:latin typeface="Verdana"/>
              </a:rPr>
              <a:t>И еще сочти отдельно пауков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73016"/>
            <a:ext cx="4248472" cy="29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4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Есть </a:t>
            </a:r>
            <a:r>
              <a:rPr lang="ru-RU" b="0" i="0" dirty="0" err="1" smtClean="0">
                <a:solidFill>
                  <a:srgbClr val="00B050"/>
                </a:solidFill>
                <a:effectLst/>
                <a:latin typeface="Verdana"/>
              </a:rPr>
              <a:t>кадамба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-цветок;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На один лепесток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Пчелок </a:t>
            </a:r>
            <a:r>
              <a:rPr lang="ru-RU" b="0" i="0" dirty="0" err="1" smtClean="0">
                <a:solidFill>
                  <a:srgbClr val="00B050"/>
                </a:solidFill>
                <a:effectLst/>
                <a:latin typeface="Verdana"/>
              </a:rPr>
              <a:t>патая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 часть опустилась.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Рядом тут же росла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Вся в цвету </a:t>
            </a:r>
            <a:r>
              <a:rPr lang="ru-RU" b="0" i="0" dirty="0" err="1" smtClean="0">
                <a:solidFill>
                  <a:srgbClr val="00B050"/>
                </a:solidFill>
                <a:effectLst/>
                <a:latin typeface="Verdana"/>
              </a:rPr>
              <a:t>симендга</a:t>
            </a: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,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И на ней третья часть поместилась.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Разность их ты найди,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Ее трижды возьми,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На кутай этих пчел посади.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Лишь одна не нашла себе места нигде,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Все летала то взад, то вперед и везде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Ароматом цветов наслаждалась.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Назови теперь мне,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Подсчитавши в уме, 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0" i="0" dirty="0" smtClean="0">
                <a:solidFill>
                  <a:srgbClr val="00B050"/>
                </a:solidFill>
                <a:effectLst/>
                <a:latin typeface="Verdana"/>
              </a:rPr>
              <a:t>Сколько пчелок всего здесь собралось? 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84984"/>
            <a:ext cx="4392488" cy="33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4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39133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На две партии разбившись,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Забавлялись обезьяны.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Часть восьмая их в квадрате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В роще весело резвилась.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Криком радостным двенадцать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Воздух свежий оглашали.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Вместе сколько, ты мне скажешь,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Verdana"/>
              </a:rPr>
              <a:t>Обезьян там было в роще? 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08920"/>
            <a:ext cx="6275536" cy="373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26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7936" y="761506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На дне глубокого сосуда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Лежит спокойно эн шаров.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Попеременно их оттуда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Таскают двое </a:t>
            </a:r>
            <a:r>
              <a:rPr lang="ru-RU" sz="2400" dirty="0" smtClean="0">
                <a:solidFill>
                  <a:srgbClr val="0070C0"/>
                </a:solidFill>
                <a:latin typeface="Verdana"/>
              </a:rPr>
              <a:t>чуд</a:t>
            </a: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аков.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Занятье это им приятно,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Они таскают тэ минут,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И каждый шар они обратно,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Его исследовав кладут.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Ввиду занятия такого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Как вероятность велика,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Что был один глупей другого 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0" i="0" dirty="0" smtClean="0">
                <a:solidFill>
                  <a:srgbClr val="0070C0"/>
                </a:solidFill>
                <a:effectLst/>
                <a:latin typeface="Verdana"/>
              </a:rPr>
              <a:t>И что шаров там было ка?</a:t>
            </a:r>
            <a:r>
              <a:rPr lang="ru-RU" sz="2400" b="0" i="0" dirty="0" smtClean="0">
                <a:solidFill>
                  <a:srgbClr val="000000"/>
                </a:solidFill>
                <a:effectLst/>
                <a:latin typeface="Verdana"/>
              </a:rPr>
              <a:t> 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3888432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84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604867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dirty="0" smtClean="0">
                <a:solidFill>
                  <a:srgbClr val="FF0000"/>
                </a:solidFill>
                <a:effectLst/>
                <a:latin typeface="Arial"/>
              </a:rPr>
              <a:t>ЗАДАЧА О ПРОПАВШЕЙ ЦИФРЕ.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Как-то цифре скучно стало.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Из числа она сбежала.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Число четырехзначное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Уменьшилось, заплакало.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- Я наибольшим было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Из всех моих коллег.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Теперь мне всё не мило,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Покинет нас успех.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Вернуть ее старайтесь.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Ведь с ней, прошу учесть,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Хоть были все вы разные,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Делилось я на шесть.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- Вернись, мы очень просим, -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сказала цифра восемь.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- Мы извелись совсем, -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сказала цифра семь.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И убедить сумела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Беглянку цифра девять.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И снова счастливо число.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Все цифры снова дома. Но...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Но мы-то так и не узнали, 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b="0" i="0" dirty="0" smtClean="0">
                <a:solidFill>
                  <a:srgbClr val="FF0000"/>
                </a:solidFill>
                <a:effectLst/>
                <a:latin typeface="Arial"/>
              </a:rPr>
              <a:t>Какая цифра убегала.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6672"/>
            <a:ext cx="4032448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426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ЗАДАЧИ В СТИХАХ.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В СТИХАХ.</dc:title>
  <dc:creator>teacher</dc:creator>
  <cp:lastModifiedBy>teacher</cp:lastModifiedBy>
  <cp:revision>4</cp:revision>
  <dcterms:created xsi:type="dcterms:W3CDTF">2014-04-27T07:08:51Z</dcterms:created>
  <dcterms:modified xsi:type="dcterms:W3CDTF">2014-04-27T07:44:59Z</dcterms:modified>
</cp:coreProperties>
</file>