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1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87" autoAdjust="0"/>
    <p:restoredTop sz="86384" autoAdjust="0"/>
  </p:normalViewPr>
  <p:slideViewPr>
    <p:cSldViewPr>
      <p:cViewPr varScale="1">
        <p:scale>
          <a:sx n="78" d="100"/>
          <a:sy n="78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950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134F61-236F-4A03-AC94-A1E3C11B810D}" type="datetimeFigureOut">
              <a:rPr lang="ru-RU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D0915B4-5D26-43E0-8C1B-0022654B8B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46708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82B335C-03D4-499E-B1B4-B975FB017A28}" type="datetimeFigureOut">
              <a:rPr lang="ru-RU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9227C8D-779C-441A-8902-07F595098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7747152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72F099-0678-493A-949A-B91B18B30DEC}" type="datetime1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3A3866-B449-44B0-AABD-779D95E1E56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0DCCA59-9E1E-45B3-B7F4-5456A8B38644}" type="datetime1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C54DFE-EC49-4E70-A34C-FF9313DBBD0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EDDC03F-631C-4553-9C8E-CA98CADF8EF4}" type="datetime1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9250265-419D-423A-BE11-2D05D928F16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0FCDCAF-F6D1-4C10-B683-4EE4AB7E88D9}" type="datetime1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8DB7D0-A24E-41BA-AAF5-94968574B40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26CDB36-6FE2-4ABC-BFCE-11C7E7625731}" type="datetime1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DE087F-E514-4C71-9A2F-4AC5D30B0A1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722C95-AB5F-48B0-9AC8-84750C4EF2B1}" type="datetime1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060AEB-0F7D-4E69-99CA-574160371FF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6A0F5D-F554-41DC-8845-8D9390F9CF6C}" type="datetime1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C4AAF3-E5E9-44EA-BF69-3BB32552F0E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DA1F282-C888-4D33-94A3-EC4DC1E1B99C}" type="datetime1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2886CD-8D92-4E42-A358-A60A93B8E66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639648-AD01-42C9-8050-4B51F2D3568C}" type="datetime1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B606EC-2160-479F-AFA0-D5898CA5714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B7CAA13-98C3-4B94-987A-DCA3529067F2}" type="datetime1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1393E-2716-4A63-81DB-01AB06FABE30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AE2639-33D1-45C3-A7BE-24DACB6F5276}" type="datetime1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4100FA-6B30-461D-A822-94992F91A66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64BAE9F4-2FE2-409C-A128-EEE2936337D6}" type="datetime1">
              <a:rPr lang="ru-RU" smtClean="0"/>
              <a:pPr>
                <a:defRPr/>
              </a:pPr>
              <a:t>22.12.2014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>
              <a:defRPr/>
            </a:pPr>
            <a:fld id="{337BEC8F-7CB5-4E5B-A442-1578B15E9C3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6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6" name="Picture 4" descr="C:\Users\1\Pictures\имачв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85852" y="3429000"/>
            <a:ext cx="4286280" cy="32134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8" name="TextBox 8"/>
          <p:cNvSpPr txBox="1">
            <a:spLocks noChangeArrowheads="1"/>
          </p:cNvSpPr>
          <p:nvPr/>
        </p:nvSpPr>
        <p:spPr bwMode="auto">
          <a:xfrm>
            <a:off x="6572250" y="6143625"/>
            <a:ext cx="2571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mbria" pitchFamily="18" charset="0"/>
            </a:endParaRPr>
          </a:p>
        </p:txBody>
      </p:sp>
      <p:sp>
        <p:nvSpPr>
          <p:cNvPr id="5131" name="TextBox 8"/>
          <p:cNvSpPr txBox="1">
            <a:spLocks noChangeArrowheads="1"/>
          </p:cNvSpPr>
          <p:nvPr/>
        </p:nvSpPr>
        <p:spPr bwMode="auto">
          <a:xfrm>
            <a:off x="6572250" y="6143625"/>
            <a:ext cx="2571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ru-RU" altLang="ru-RU">
              <a:latin typeface="Cambria" pitchFamily="18" charset="0"/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00034" y="1857364"/>
            <a:ext cx="7849666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Правила поведения</a:t>
            </a:r>
            <a:br>
              <a:rPr lang="ru-RU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r>
              <a:rPr lang="ru-RU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на дороге</a:t>
            </a:r>
            <a:br>
              <a:rPr lang="ru-RU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14348" y="197347"/>
            <a:ext cx="807249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9250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Муниципальное общеобразовательное учреждение</a:t>
            </a:r>
          </a:p>
          <a:p>
            <a:pPr marL="349250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«Средняя общеобразовательная школа №8»</a:t>
            </a:r>
          </a:p>
          <a:p>
            <a:pPr marL="349250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с. Грушевского Александровского района</a:t>
            </a:r>
          </a:p>
          <a:p>
            <a:pPr marL="349250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Ставропольского края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500166" y="5500702"/>
            <a:ext cx="742955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0" indent="-6350"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Автор работы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3587750" indent="-635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Шипулина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Галина Ивановна-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  <a:r>
              <a:rPr lang="ru-RU" sz="1600" dirty="0" smtClean="0"/>
              <a:t>.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9859">
    <p:fade/>
    <p:sndAc>
      <p:stSnd>
        <p:snd r:embed="rId2" name="1.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Номер слайда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2F4D9B7-0BC0-449C-9688-69AFCCD4A9A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ru-RU"/>
          </a:p>
        </p:txBody>
      </p:sp>
      <p:sp>
        <p:nvSpPr>
          <p:cNvPr id="14338" name="Содержимое 1"/>
          <p:cNvSpPr>
            <a:spLocks noGrp="1"/>
          </p:cNvSpPr>
          <p:nvPr>
            <p:ph sz="quarter" idx="13"/>
          </p:nvPr>
        </p:nvSpPr>
        <p:spPr>
          <a:xfrm>
            <a:off x="457200" y="357188"/>
            <a:ext cx="8229600" cy="573881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b="1" i="1" smtClean="0">
                <a:solidFill>
                  <a:srgbClr val="002060"/>
                </a:solidFill>
              </a:rPr>
              <a:t>Переходите улицу в местах, обозначенных дорожной разметкой «Зебра» или знаком «Пешеходный переход».</a:t>
            </a:r>
          </a:p>
        </p:txBody>
      </p:sp>
      <p:pic>
        <p:nvPicPr>
          <p:cNvPr id="14340" name="Picture 4" descr="DSC0263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00213"/>
            <a:ext cx="2520082" cy="464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Прямоугольник 5"/>
          <p:cNvSpPr>
            <a:spLocks noChangeArrowheads="1"/>
          </p:cNvSpPr>
          <p:nvPr/>
        </p:nvSpPr>
        <p:spPr bwMode="auto">
          <a:xfrm>
            <a:off x="3786188" y="2500313"/>
            <a:ext cx="4572000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/>
              <a:t>Это всем должно быть ясно! </a:t>
            </a:r>
            <a:br>
              <a:rPr lang="ru-RU" altLang="ru-RU"/>
            </a:br>
            <a:r>
              <a:rPr lang="ru-RU" altLang="ru-RU"/>
              <a:t>Даже тем, кто ходит в ясли </a:t>
            </a:r>
            <a:br>
              <a:rPr lang="ru-RU" altLang="ru-RU"/>
            </a:br>
            <a:r>
              <a:rPr lang="ru-RU" altLang="ru-RU"/>
              <a:t>Всем, кто в городе живет:</a:t>
            </a:r>
            <a:br>
              <a:rPr lang="ru-RU" altLang="ru-RU"/>
            </a:br>
            <a:r>
              <a:rPr lang="ru-RU" altLang="ru-RU"/>
              <a:t/>
            </a:r>
            <a:br>
              <a:rPr lang="ru-RU" altLang="ru-RU"/>
            </a:br>
            <a:r>
              <a:rPr lang="ru-RU" altLang="ru-RU"/>
              <a:t>Переходы не рискованны </a:t>
            </a:r>
            <a:br>
              <a:rPr lang="ru-RU" altLang="ru-RU"/>
            </a:br>
            <a:r>
              <a:rPr lang="ru-RU" altLang="ru-RU"/>
              <a:t>Только там, где нарисованы </a:t>
            </a:r>
            <a:br>
              <a:rPr lang="ru-RU" altLang="ru-RU"/>
            </a:br>
            <a:r>
              <a:rPr lang="ru-RU" altLang="ru-RU"/>
              <a:t>Шашек белые квадраты </a:t>
            </a:r>
            <a:br>
              <a:rPr lang="ru-RU" altLang="ru-RU"/>
            </a:br>
            <a:r>
              <a:rPr lang="ru-RU" altLang="ru-RU"/>
              <a:t>И на стрелке "Переход".</a:t>
            </a:r>
            <a:br>
              <a:rPr lang="ru-RU" altLang="ru-RU"/>
            </a:br>
            <a:endParaRPr lang="ru-RU" altLang="ru-RU"/>
          </a:p>
        </p:txBody>
      </p:sp>
    </p:spTree>
  </p:cSld>
  <p:clrMapOvr>
    <a:masterClrMapping/>
  </p:clrMapOvr>
  <p:transition advTm="25505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7" descr="имач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492375"/>
            <a:ext cx="2735262" cy="1719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2" name="Номер слайда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436058D-8BBE-426C-B4B7-A65D64E08AB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ru-RU"/>
          </a:p>
        </p:txBody>
      </p:sp>
      <p:sp>
        <p:nvSpPr>
          <p:cNvPr id="15363" name="Содержимое 1"/>
          <p:cNvSpPr>
            <a:spLocks noGrp="1"/>
          </p:cNvSpPr>
          <p:nvPr>
            <p:ph sz="quarter" idx="13"/>
          </p:nvPr>
        </p:nvSpPr>
        <p:spPr>
          <a:xfrm>
            <a:off x="457200" y="357188"/>
            <a:ext cx="8229600" cy="573881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b="1" i="1" smtClean="0">
                <a:solidFill>
                  <a:srgbClr val="002060"/>
                </a:solidFill>
              </a:rPr>
              <a:t>Катайтесь на роликах, скейтбордах в парках и скверах, имеющих ограждения.</a:t>
            </a:r>
          </a:p>
        </p:txBody>
      </p:sp>
      <p:sp>
        <p:nvSpPr>
          <p:cNvPr id="15365" name="Text Box 6"/>
          <p:cNvSpPr txBox="1">
            <a:spLocks noChangeArrowheads="1"/>
          </p:cNvSpPr>
          <p:nvPr/>
        </p:nvSpPr>
        <p:spPr bwMode="auto">
          <a:xfrm>
            <a:off x="5435600" y="2349500"/>
            <a:ext cx="3240088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/>
              <a:t>Эй, водитель, осторожно,</a:t>
            </a:r>
            <a:br>
              <a:rPr lang="ru-RU" altLang="ru-RU"/>
            </a:br>
            <a:r>
              <a:rPr lang="ru-RU" altLang="ru-RU"/>
              <a:t>Ехать быстро невозможно,</a:t>
            </a:r>
            <a:br>
              <a:rPr lang="ru-RU" altLang="ru-RU"/>
            </a:br>
            <a:r>
              <a:rPr lang="ru-RU" altLang="ru-RU"/>
              <a:t>Знают люди все на свете -</a:t>
            </a:r>
            <a:br>
              <a:rPr lang="ru-RU" altLang="ru-RU"/>
            </a:br>
            <a:r>
              <a:rPr lang="ru-RU" altLang="ru-RU"/>
              <a:t>В этом месте ходят... </a:t>
            </a:r>
          </a:p>
          <a:p>
            <a:pPr eaLnBrk="1" hangingPunct="1"/>
            <a:r>
              <a:rPr lang="ru-RU" altLang="ru-RU"/>
              <a:t>(Дети) </a:t>
            </a:r>
          </a:p>
        </p:txBody>
      </p:sp>
      <p:pic>
        <p:nvPicPr>
          <p:cNvPr id="25604" name="Picture 7" descr="DSC0288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9750" y="1700213"/>
            <a:ext cx="4535488" cy="3402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</p:cSld>
  <p:clrMapOvr>
    <a:masterClrMapping/>
  </p:clrMapOvr>
  <p:transition advTm="17234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in)">
                                      <p:cBhvr>
                                        <p:cTn id="6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2CF7752-BF77-41B1-931A-1683EDDE27DC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ru-RU"/>
          </a:p>
        </p:txBody>
      </p:sp>
      <p:sp>
        <p:nvSpPr>
          <p:cNvPr id="16386" name="Содержимое 1"/>
          <p:cNvSpPr>
            <a:spLocks noGrp="1"/>
          </p:cNvSpPr>
          <p:nvPr>
            <p:ph sz="quarter" idx="13"/>
          </p:nvPr>
        </p:nvSpPr>
        <p:spPr>
          <a:xfrm>
            <a:off x="457200" y="357188"/>
            <a:ext cx="8229600" cy="573881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b="1" i="1" smtClean="0">
                <a:solidFill>
                  <a:srgbClr val="002060"/>
                </a:solidFill>
              </a:rPr>
              <a:t>Переходя улицу, посмотрите налево, дойдя до середины посмотрите направо.</a:t>
            </a:r>
          </a:p>
        </p:txBody>
      </p:sp>
      <p:pic>
        <p:nvPicPr>
          <p:cNvPr id="16388" name="Picture 4" descr="DSC0264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850" y="1628775"/>
            <a:ext cx="3744913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DSC026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59338" y="3357563"/>
            <a:ext cx="3816350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8986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316DD1F-6FDF-4860-B667-2DAE1269C44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ru-RU"/>
          </a:p>
        </p:txBody>
      </p:sp>
      <p:sp>
        <p:nvSpPr>
          <p:cNvPr id="27652" name="WordArt 4"/>
          <p:cNvSpPr>
            <a:spLocks noChangeArrowheads="1" noChangeShapeType="1" noTextEdit="1"/>
          </p:cNvSpPr>
          <p:nvPr/>
        </p:nvSpPr>
        <p:spPr bwMode="auto">
          <a:xfrm>
            <a:off x="2484438" y="2565400"/>
            <a:ext cx="4392612" cy="158432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/>
          <a:lstStyle/>
          <a:p>
            <a:pPr algn="ctr"/>
            <a:r>
              <a:rPr lang="ru-RU" sz="9600" kern="10" dirty="0" smtClean="0">
                <a:solidFill>
                  <a:srgbClr val="80008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ВСЁ!</a:t>
            </a:r>
            <a:endParaRPr lang="ru-RU" sz="9600" kern="10" dirty="0">
              <a:solidFill>
                <a:srgbClr val="800080"/>
              </a:solidFill>
              <a:effectLst>
                <a:outerShdw dist="53882" dir="2700000" algn="ctr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  <p:custDataLst>
      <p:tags r:id="rId1"/>
    </p:custDataLst>
  </p:cSld>
  <p:clrMapOvr>
    <a:masterClrMapping/>
  </p:clrMapOvr>
  <p:transition advTm="1151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Содержимое 1"/>
          <p:cNvSpPr>
            <a:spLocks noGrp="1"/>
          </p:cNvSpPr>
          <p:nvPr>
            <p:ph idx="1"/>
          </p:nvPr>
        </p:nvSpPr>
        <p:spPr>
          <a:xfrm>
            <a:off x="457200" y="457200"/>
            <a:ext cx="8329613" cy="523528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b="1" i="1" dirty="0" smtClean="0">
                <a:solidFill>
                  <a:srgbClr val="002060"/>
                </a:solidFill>
              </a:rPr>
              <a:t>Ходи по тротуару, придерживаясь правой стороны.</a:t>
            </a:r>
          </a:p>
        </p:txBody>
      </p:sp>
      <p:sp>
        <p:nvSpPr>
          <p:cNvPr id="16386" name="Номер слайда 6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8CB0862-5532-4F89-A7D1-B8B4DB6A33FF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ru-RU"/>
          </a:p>
        </p:txBody>
      </p:sp>
      <p:pic>
        <p:nvPicPr>
          <p:cNvPr id="6149" name="Picture 5" descr="DSC026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1484313"/>
            <a:ext cx="3930650" cy="4613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1" name="Прямоугольник 6"/>
          <p:cNvSpPr>
            <a:spLocks noChangeArrowheads="1"/>
          </p:cNvSpPr>
          <p:nvPr/>
        </p:nvSpPr>
        <p:spPr bwMode="auto">
          <a:xfrm>
            <a:off x="4819709" y="2924944"/>
            <a:ext cx="4572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dirty="0"/>
              <a:t>По пешеходной дорожке,</a:t>
            </a:r>
            <a:br>
              <a:rPr lang="ru-RU" altLang="ru-RU" dirty="0"/>
            </a:br>
            <a:r>
              <a:rPr lang="ru-RU" altLang="ru-RU" dirty="0"/>
              <a:t>Шагают только ножки.</a:t>
            </a:r>
            <a:br>
              <a:rPr lang="ru-RU" altLang="ru-RU" dirty="0"/>
            </a:br>
            <a:r>
              <a:rPr lang="ru-RU" altLang="ru-RU" dirty="0"/>
              <a:t>Лишь в коляске и в кино</a:t>
            </a:r>
            <a:br>
              <a:rPr lang="ru-RU" altLang="ru-RU" dirty="0"/>
            </a:br>
            <a:r>
              <a:rPr lang="ru-RU" altLang="ru-RU" dirty="0"/>
              <a:t>Колесить разрешено. </a:t>
            </a:r>
          </a:p>
        </p:txBody>
      </p:sp>
    </p:spTree>
  </p:cSld>
  <p:clrMapOvr>
    <a:masterClrMapping/>
  </p:clrMapOvr>
  <p:transition advClick="0" advTm="13088">
    <p:sndAc>
      <p:stSnd>
        <p:snd r:embed="rId2" name="Записанный звук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Содержимое 1"/>
          <p:cNvSpPr>
            <a:spLocks noGrp="1"/>
          </p:cNvSpPr>
          <p:nvPr>
            <p:ph idx="1"/>
          </p:nvPr>
        </p:nvSpPr>
        <p:spPr>
          <a:xfrm>
            <a:off x="457200" y="457200"/>
            <a:ext cx="8329613" cy="595536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b="1" i="1" dirty="0" smtClean="0">
                <a:solidFill>
                  <a:srgbClr val="002060"/>
                </a:solidFill>
              </a:rPr>
              <a:t>Переходи улицу только по пешеходному переходу.</a:t>
            </a:r>
          </a:p>
        </p:txBody>
      </p:sp>
      <p:sp>
        <p:nvSpPr>
          <p:cNvPr id="17410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6F63182-9700-467F-B8FE-4CC1AA24888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/>
          </a:p>
        </p:txBody>
      </p:sp>
      <p:pic>
        <p:nvPicPr>
          <p:cNvPr id="7173" name="Picture 5" descr="DSC0264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1196975"/>
            <a:ext cx="5327650" cy="4752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5940425" y="2420938"/>
            <a:ext cx="3203575" cy="201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Полосатые лошадки</a:t>
            </a:r>
            <a:br>
              <a:rPr lang="ru-RU" altLang="ru-RU"/>
            </a:br>
            <a:r>
              <a:rPr lang="ru-RU" altLang="ru-RU"/>
              <a:t>Поперёк дорог легли-</a:t>
            </a:r>
            <a:br>
              <a:rPr lang="ru-RU" altLang="ru-RU"/>
            </a:br>
            <a:r>
              <a:rPr lang="ru-RU" altLang="ru-RU"/>
              <a:t>Все авто остановились</a:t>
            </a:r>
            <a:br>
              <a:rPr lang="ru-RU" altLang="ru-RU"/>
            </a:br>
            <a:r>
              <a:rPr lang="ru-RU" altLang="ru-RU"/>
              <a:t>Если здесь проходим мы.</a:t>
            </a:r>
            <a:br>
              <a:rPr lang="ru-RU" altLang="ru-RU"/>
            </a:br>
            <a:r>
              <a:rPr lang="ru-RU" altLang="ru-RU"/>
              <a:t>(Переход-зебра)</a:t>
            </a:r>
            <a:br>
              <a:rPr lang="ru-RU" altLang="ru-RU"/>
            </a:br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</p:spTree>
  </p:cSld>
  <p:clrMapOvr>
    <a:masterClrMapping/>
  </p:clrMapOvr>
  <p:transition advClick="0" advTm="12761">
    <p:sndAc>
      <p:stSnd>
        <p:snd r:embed="rId2" name="Записанный звук"/>
      </p:stSnd>
    </p:sndAc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A4197C-D76A-488F-B6C4-DD180F8B727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ru-RU"/>
          </a:p>
        </p:txBody>
      </p:sp>
      <p:sp>
        <p:nvSpPr>
          <p:cNvPr id="8194" name="Содержимое 1"/>
          <p:cNvSpPr>
            <a:spLocks noGrp="1"/>
          </p:cNvSpPr>
          <p:nvPr>
            <p:ph sz="quarter" idx="13"/>
          </p:nvPr>
        </p:nvSpPr>
        <p:spPr>
          <a:xfrm>
            <a:off x="457200" y="357188"/>
            <a:ext cx="8229600" cy="573881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b="1" i="1" smtClean="0">
                <a:solidFill>
                  <a:srgbClr val="002060"/>
                </a:solidFill>
              </a:rPr>
              <a:t>Переходя дорогу, посмотри, нет ли близко машин.</a:t>
            </a:r>
          </a:p>
        </p:txBody>
      </p:sp>
      <p:pic>
        <p:nvPicPr>
          <p:cNvPr id="8197" name="Picture 5" descr="DSC0264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5" y="1214438"/>
            <a:ext cx="5759450" cy="459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Прямоугольник 7"/>
          <p:cNvSpPr>
            <a:spLocks noChangeArrowheads="1"/>
          </p:cNvSpPr>
          <p:nvPr/>
        </p:nvSpPr>
        <p:spPr bwMode="auto">
          <a:xfrm>
            <a:off x="6000750" y="2000250"/>
            <a:ext cx="3857625" cy="261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600"/>
              <a:t>На пути ребят – дорога,</a:t>
            </a:r>
            <a:br>
              <a:rPr lang="ru-RU" altLang="ru-RU" sz="1600"/>
            </a:br>
            <a:r>
              <a:rPr lang="ru-RU" altLang="ru-RU" sz="1600"/>
              <a:t>Транспорт ездит быстро, много.</a:t>
            </a:r>
            <a:br>
              <a:rPr lang="ru-RU" altLang="ru-RU" sz="1600"/>
            </a:br>
            <a:r>
              <a:rPr lang="ru-RU" altLang="ru-RU" sz="1600"/>
              <a:t>Светофора рядом нет,</a:t>
            </a:r>
            <a:br>
              <a:rPr lang="ru-RU" altLang="ru-RU" sz="1600"/>
            </a:br>
            <a:r>
              <a:rPr lang="ru-RU" altLang="ru-RU" sz="1600"/>
              <a:t>Знак дорожный даст совет.</a:t>
            </a:r>
            <a:br>
              <a:rPr lang="ru-RU" altLang="ru-RU" sz="1600"/>
            </a:br>
            <a:r>
              <a:rPr lang="ru-RU" altLang="ru-RU" sz="1600"/>
              <a:t>Надо, чуть вперед пройти,</a:t>
            </a:r>
            <a:br>
              <a:rPr lang="ru-RU" altLang="ru-RU" sz="1600"/>
            </a:br>
            <a:r>
              <a:rPr lang="ru-RU" altLang="ru-RU" sz="1600"/>
              <a:t>Там, где «Зебра» на пути.</a:t>
            </a:r>
            <a:br>
              <a:rPr lang="ru-RU" altLang="ru-RU" sz="1600"/>
            </a:br>
            <a:r>
              <a:rPr lang="ru-RU" altLang="ru-RU" sz="1600"/>
              <a:t>«Пешеходный переход» –</a:t>
            </a:r>
            <a:br>
              <a:rPr lang="ru-RU" altLang="ru-RU" sz="1600"/>
            </a:br>
            <a:r>
              <a:rPr lang="ru-RU" altLang="ru-RU" sz="1600"/>
              <a:t>Можно двигаться вперед.</a:t>
            </a:r>
            <a:br>
              <a:rPr lang="ru-RU" altLang="ru-RU" sz="1600"/>
            </a:br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</p:spTree>
  </p:cSld>
  <p:clrMapOvr>
    <a:masterClrMapping/>
  </p:clrMapOvr>
  <p:transition advClick="0" advTm="19297">
    <p:sndAc>
      <p:stSnd>
        <p:snd r:embed="rId2" name="Записанный звук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894F042-FB48-495B-BD07-732C8F457D5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ru-RU"/>
          </a:p>
        </p:txBody>
      </p:sp>
      <p:sp>
        <p:nvSpPr>
          <p:cNvPr id="9218" name="Содержимое 1"/>
          <p:cNvSpPr>
            <a:spLocks noGrp="1"/>
          </p:cNvSpPr>
          <p:nvPr>
            <p:ph sz="quarter" idx="13"/>
          </p:nvPr>
        </p:nvSpPr>
        <p:spPr>
          <a:xfrm>
            <a:off x="457200" y="357188"/>
            <a:ext cx="8229600" cy="573881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b="1" i="1" smtClean="0">
                <a:solidFill>
                  <a:srgbClr val="002060"/>
                </a:solidFill>
              </a:rPr>
              <a:t>Переходи улицу только  на зеленый свет светофора.</a:t>
            </a:r>
          </a:p>
        </p:txBody>
      </p:sp>
      <p:pic>
        <p:nvPicPr>
          <p:cNvPr id="9221" name="Picture 6" descr="DSC026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8313" y="1989138"/>
            <a:ext cx="4876800" cy="38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5580063" y="2852738"/>
            <a:ext cx="316865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altLang="ru-RU"/>
              <a:t>Какой свет нам говорит:</a:t>
            </a:r>
            <a:br>
              <a:rPr lang="ru-RU" altLang="ru-RU"/>
            </a:br>
            <a:r>
              <a:rPr lang="ru-RU" altLang="ru-RU"/>
              <a:t>«Проходите – путь открыт»</a:t>
            </a:r>
            <a:br>
              <a:rPr lang="ru-RU" altLang="ru-RU"/>
            </a:br>
            <a:r>
              <a:rPr lang="ru-RU" altLang="ru-RU"/>
              <a:t>             (Зелёный)</a:t>
            </a:r>
            <a:br>
              <a:rPr lang="ru-RU" altLang="ru-RU"/>
            </a:br>
            <a:r>
              <a:rPr lang="ru-RU" altLang="ru-RU"/>
              <a:t/>
            </a:r>
            <a:br>
              <a:rPr lang="ru-RU" altLang="ru-RU"/>
            </a:br>
            <a:endParaRPr lang="ru-RU" altLang="ru-RU"/>
          </a:p>
        </p:txBody>
      </p:sp>
    </p:spTree>
  </p:cSld>
  <p:clrMapOvr>
    <a:masterClrMapping/>
  </p:clrMapOvr>
  <p:transition advClick="0" advTm="8970">
    <p:sndAc>
      <p:stSnd>
        <p:snd r:embed="rId2" name="Записанный звук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4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9655DA5-6C39-4BF3-8C3E-44E0BF4739B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ru-RU"/>
          </a:p>
        </p:txBody>
      </p:sp>
      <p:sp>
        <p:nvSpPr>
          <p:cNvPr id="10242" name="Содержимое 1"/>
          <p:cNvSpPr>
            <a:spLocks noGrp="1"/>
          </p:cNvSpPr>
          <p:nvPr>
            <p:ph sz="quarter" idx="13"/>
          </p:nvPr>
        </p:nvSpPr>
        <p:spPr>
          <a:xfrm>
            <a:off x="457200" y="357188"/>
            <a:ext cx="8229600" cy="573881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b="1" i="1" smtClean="0">
                <a:solidFill>
                  <a:srgbClr val="002060"/>
                </a:solidFill>
              </a:rPr>
              <a:t>Не перебегай проезжую часть перед близко идущим транспортом.</a:t>
            </a:r>
          </a:p>
        </p:txBody>
      </p:sp>
      <p:pic>
        <p:nvPicPr>
          <p:cNvPr id="10245" name="Picture 5" descr="DSC0286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5288" y="1700213"/>
            <a:ext cx="4824412" cy="410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8" name="Прямоугольник 7"/>
          <p:cNvSpPr>
            <a:spLocks noChangeArrowheads="1"/>
          </p:cNvSpPr>
          <p:nvPr/>
        </p:nvSpPr>
        <p:spPr bwMode="auto">
          <a:xfrm>
            <a:off x="5429250" y="2714625"/>
            <a:ext cx="4572000" cy="1477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/>
              <a:t>Дорогу, перекрёсток на пути</a:t>
            </a:r>
            <a:br>
              <a:rPr lang="ru-RU" altLang="ru-RU"/>
            </a:br>
            <a:r>
              <a:rPr lang="ru-RU" altLang="ru-RU"/>
              <a:t>Светофор поможет перейти</a:t>
            </a:r>
            <a:br>
              <a:rPr lang="ru-RU" altLang="ru-RU"/>
            </a:br>
            <a:r>
              <a:rPr lang="ru-RU" altLang="ru-RU"/>
              <a:t>С человечком красным – Стой!</a:t>
            </a:r>
            <a:br>
              <a:rPr lang="ru-RU" altLang="ru-RU"/>
            </a:br>
            <a:r>
              <a:rPr lang="ru-RU" altLang="ru-RU"/>
              <a:t>Двигайся с зелёным по прямой.</a:t>
            </a:r>
            <a:br>
              <a:rPr lang="ru-RU" altLang="ru-RU"/>
            </a:br>
            <a:endParaRPr lang="ru-RU" altLang="ru-RU"/>
          </a:p>
        </p:txBody>
      </p:sp>
    </p:spTree>
  </p:cSld>
  <p:clrMapOvr>
    <a:masterClrMapping/>
  </p:clrMapOvr>
  <p:transition advClick="0" advTm="14601">
    <p:sndAc>
      <p:stSnd>
        <p:snd r:embed="rId2" name="Записанный звук"/>
      </p:stSnd>
    </p:sndAc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9279857-765E-4DAB-801B-70B4D229BD3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/>
          </a:p>
        </p:txBody>
      </p:sp>
      <p:sp>
        <p:nvSpPr>
          <p:cNvPr id="11266" name="Содержимое 1"/>
          <p:cNvSpPr>
            <a:spLocks noGrp="1"/>
          </p:cNvSpPr>
          <p:nvPr>
            <p:ph sz="quarter" idx="13"/>
          </p:nvPr>
        </p:nvSpPr>
        <p:spPr>
          <a:xfrm>
            <a:off x="457200" y="357188"/>
            <a:ext cx="8229600" cy="573881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b="1" i="1" smtClean="0">
                <a:solidFill>
                  <a:srgbClr val="002060"/>
                </a:solidFill>
              </a:rPr>
              <a:t>Не обходи стоящий автомобиль – это опасно. Подожди пока он отъедет.</a:t>
            </a:r>
          </a:p>
        </p:txBody>
      </p:sp>
      <p:pic>
        <p:nvPicPr>
          <p:cNvPr id="11268" name="Picture 2" descr="C:\Users\Екатерина\Pictures\12.04.2010\DSC029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71625" y="1500188"/>
            <a:ext cx="628650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122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AC0A575-E697-4413-AF3E-5A63BA47EA4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ru-RU"/>
          </a:p>
        </p:txBody>
      </p:sp>
      <p:sp>
        <p:nvSpPr>
          <p:cNvPr id="12290" name="Содержимое 1"/>
          <p:cNvSpPr>
            <a:spLocks noGrp="1"/>
          </p:cNvSpPr>
          <p:nvPr>
            <p:ph sz="quarter" idx="13"/>
          </p:nvPr>
        </p:nvSpPr>
        <p:spPr>
          <a:xfrm>
            <a:off x="457200" y="357188"/>
            <a:ext cx="8229600" cy="573881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b="1" i="1" smtClean="0">
                <a:solidFill>
                  <a:srgbClr val="002060"/>
                </a:solidFill>
              </a:rPr>
              <a:t>Не устраивайте игры на проезжей части улицы.</a:t>
            </a:r>
          </a:p>
        </p:txBody>
      </p:sp>
      <p:pic>
        <p:nvPicPr>
          <p:cNvPr id="12292" name="Picture 2" descr="C:\Users\Екатерина\Pictures\12.04.2010\DSC029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50" y="1285875"/>
            <a:ext cx="5857875" cy="439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6676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2"/>
          <p:cNvSpPr>
            <a:spLocks noGrp="1"/>
          </p:cNvSpPr>
          <p:nvPr>
            <p:ph type="sldNum" sz="quarter" idx="12"/>
          </p:nvPr>
        </p:nvSpPr>
        <p:spPr bwMode="auto">
          <a:ln>
            <a:miter lim="800000"/>
            <a:headEnd/>
            <a:tailEnd/>
          </a:ln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1A2EA67-EC59-4C31-AEDC-1F10047E682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ru-RU"/>
          </a:p>
        </p:txBody>
      </p:sp>
      <p:sp>
        <p:nvSpPr>
          <p:cNvPr id="13314" name="Содержимое 1"/>
          <p:cNvSpPr>
            <a:spLocks noGrp="1"/>
          </p:cNvSpPr>
          <p:nvPr>
            <p:ph sz="quarter" idx="13"/>
          </p:nvPr>
        </p:nvSpPr>
        <p:spPr>
          <a:xfrm>
            <a:off x="457200" y="357188"/>
            <a:ext cx="8229600" cy="573881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altLang="ru-RU" b="1" i="1" smtClean="0">
                <a:solidFill>
                  <a:srgbClr val="002060"/>
                </a:solidFill>
              </a:rPr>
              <a:t>Пользуйтесь подземным переходом, пешеходными мостиками.</a:t>
            </a:r>
          </a:p>
        </p:txBody>
      </p:sp>
      <p:pic>
        <p:nvPicPr>
          <p:cNvPr id="13316" name="Picture 4" descr="DSC0262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2875" y="1285875"/>
            <a:ext cx="4248150" cy="382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DSC026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0563" y="2492375"/>
            <a:ext cx="4430712" cy="377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Прямоугольник 8"/>
          <p:cNvSpPr>
            <a:spLocks noChangeArrowheads="1"/>
          </p:cNvSpPr>
          <p:nvPr/>
        </p:nvSpPr>
        <p:spPr bwMode="auto">
          <a:xfrm>
            <a:off x="1000125" y="5103813"/>
            <a:ext cx="4572000" cy="175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altLang="ru-RU" sz="1200"/>
              <a:t>На широкой улице</a:t>
            </a:r>
            <a:br>
              <a:rPr lang="ru-RU" altLang="ru-RU" sz="1200"/>
            </a:br>
            <a:r>
              <a:rPr lang="ru-RU" altLang="ru-RU" sz="1200"/>
              <a:t>Глаза от красок жмурятся.</a:t>
            </a:r>
            <a:br>
              <a:rPr lang="ru-RU" altLang="ru-RU" sz="1200"/>
            </a:br>
            <a:r>
              <a:rPr lang="ru-RU" altLang="ru-RU" sz="1200"/>
              <a:t>Разноцветные машины:</a:t>
            </a:r>
            <a:br>
              <a:rPr lang="ru-RU" altLang="ru-RU" sz="1200"/>
            </a:br>
            <a:r>
              <a:rPr lang="ru-RU" altLang="ru-RU" sz="1200"/>
              <a:t>Волги, лады, лимузины.</a:t>
            </a:r>
            <a:br>
              <a:rPr lang="ru-RU" altLang="ru-RU" sz="1200"/>
            </a:br>
            <a:r>
              <a:rPr lang="ru-RU" altLang="ru-RU" sz="1200"/>
              <a:t>Где дорогу перейти,</a:t>
            </a:r>
            <a:br>
              <a:rPr lang="ru-RU" altLang="ru-RU" sz="1200"/>
            </a:br>
            <a:r>
              <a:rPr lang="ru-RU" altLang="ru-RU" sz="1200"/>
              <a:t>На ту сторону пройти?</a:t>
            </a:r>
            <a:br>
              <a:rPr lang="ru-RU" altLang="ru-RU" sz="1200"/>
            </a:br>
            <a:r>
              <a:rPr lang="ru-RU" altLang="ru-RU" sz="1200"/>
              <a:t>Всем поможет переход,</a:t>
            </a:r>
            <a:br>
              <a:rPr lang="ru-RU" altLang="ru-RU" sz="1200"/>
            </a:br>
            <a:r>
              <a:rPr lang="ru-RU" altLang="ru-RU" sz="1200"/>
              <a:t>Под  и над землею, что идет.</a:t>
            </a:r>
            <a:br>
              <a:rPr lang="ru-RU" altLang="ru-RU" sz="1200"/>
            </a:br>
            <a:endParaRPr lang="ru-RU" altLang="ru-RU" sz="1200"/>
          </a:p>
        </p:txBody>
      </p:sp>
    </p:spTree>
  </p:cSld>
  <p:clrMapOvr>
    <a:masterClrMapping/>
  </p:clrMapOvr>
  <p:transition advTm="24195"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|7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273</TotalTime>
  <Words>188</Words>
  <Application>Microsoft Office PowerPoint</Application>
  <PresentationFormat>Экран (4:3)</PresentationFormat>
  <Paragraphs>40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Воздушный поток</vt:lpstr>
      <vt:lpstr>Правила поведения на дороге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Пользователь</cp:lastModifiedBy>
  <cp:revision>30</cp:revision>
  <dcterms:created xsi:type="dcterms:W3CDTF">2010-04-04T15:39:12Z</dcterms:created>
  <dcterms:modified xsi:type="dcterms:W3CDTF">2014-12-22T11:26:47Z</dcterms:modified>
</cp:coreProperties>
</file>