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BEC05A-0872-4F1D-B640-97B6707A060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D66A68-90C6-4427-AA45-FACFD1A109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sw-1424-sh-803-fw-1199-fh-597-pd-1&amp;p=2&amp;text=%D0%BB%D0%B8%D1%81%D0%B0&amp;noreask=1&amp;pos=73&amp;rpt=simage&amp;lr=2&amp;img_url=http%3A%2F%2F900igr.net%2FDetskie_prezentatsii%2Fbiologiya%2FKHischniki_2.files%2Fslide0014_image013.jpg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at16.privet.ru/lr/090f76ca87777aa9eb8ed04762e93c8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6191250" cy="4648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123728" y="620688"/>
            <a:ext cx="4817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Лиса (оригами)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4125338" cy="4252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797152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Сделаем из бумаги Лису из сюжета про Волшебный секрет. Нам потребуется самый простой (оранжевый с одной стороны) лист цветной бумаги. Из листа нужно сделать два одинаковых квадрата.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4664"/>
            <a:ext cx="2667000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4869160"/>
            <a:ext cx="5138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Складываем форму воздушный змей.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08720"/>
            <a:ext cx="3400425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5301208"/>
            <a:ext cx="4287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Угол фигурки опускаем от себя.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5"/>
            <a:ext cx="3456384" cy="425401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5085184"/>
            <a:ext cx="54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Соединяем боковые углы фигурки.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764704"/>
            <a:ext cx="3152775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5013176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Отогните уголки-уши и переверните изделие.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8640"/>
            <a:ext cx="3158271" cy="48965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522920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Отогните верхний угол назад - голова лисицы с белым воротничком готова.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267075" cy="3810000"/>
          </a:xfrm>
          <a:prstGeom prst="rect">
            <a:avLst/>
          </a:prstGeom>
          <a:noFill/>
        </p:spPr>
      </p:pic>
      <p:pic>
        <p:nvPicPr>
          <p:cNvPr id="20484" name="Picture 4" descr="Фигурки из оригами - Фигурки из оригами (Лис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48680"/>
            <a:ext cx="3810000" cy="3619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465313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 второго квадрата сложите треугольник и сделайте складку-молнию.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08518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Приклейте голову к туловищу. </a:t>
            </a:r>
            <a:endParaRPr lang="ru-RU" sz="24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</cp:revision>
  <dcterms:created xsi:type="dcterms:W3CDTF">2013-10-06T16:46:04Z</dcterms:created>
  <dcterms:modified xsi:type="dcterms:W3CDTF">2013-10-06T16:57:33Z</dcterms:modified>
</cp:coreProperties>
</file>