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4" r:id="rId2"/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4F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5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2441-ACA7-4EB2-BD17-D2631D00EE59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D62F9-0655-40B7-8A0E-CACB57F4C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2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text=%D1%88%D0%BC%D0%B5%D0%BB%D1%8C%20%D0%BD%D0%B0%20%D0%BA%D0%BB%D0%B5%D0%B2%D0%B5%D1%80%D0%B5&amp;p=0&amp;img_url=stat18.privet.ru/lr/0a14e162c0b6402e20d4ec7fe8a163b5&amp;rpt=simage" TargetMode="External"/><Relationship Id="rId3" Type="http://schemas.openxmlformats.org/officeDocument/2006/relationships/hyperlink" Target="http://images.yandex.ru/yandsearch?ed=1&amp;text=%D1%84%D0%BE%D1%82%D0%BE%20%D0%B1%D0%BE%D0%B6%D1%8C%D1%8F%20%D0%BA%D0%BE%D1%80%D0%BE%D0%B2%D0%BA%D0%B0&amp;p=9&amp;img_url=i059.radikal.ru/0906/a2/8de710bcaa7a.jpg&amp;rpt=simage" TargetMode="External"/><Relationship Id="rId7" Type="http://schemas.openxmlformats.org/officeDocument/2006/relationships/hyperlink" Target="http://images.yandex.ru/yandsearch?rpt=simage&amp;img_url=i024.radikal.ru/0909/16/c75c9868efb0.jpg&amp;ed=1&amp;text=%D1%84%D0%BE%D1%82%D0%BE%20%D1%91%D0%B6&amp;p=4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=%D0%B7%D0%BB%D0%B0%D0%BA&amp;p=13&amp;img_url=stoletnik.narod.ru/enc/t2/7.files/image098.jpg&amp;rpt=simage" TargetMode="External"/><Relationship Id="rId5" Type="http://schemas.openxmlformats.org/officeDocument/2006/relationships/hyperlink" Target="http://images.yandex.ru/yandsearch?rpt=simage&amp;img_url=s04.radikal.ru/i177/0912/7c/74373bbd5bb9.jpg&amp;ed=1&amp;text=%D0%BB%D0%B8%D1%81%D1%82%20%D0%BA%D0%B0%D1%88%D1%82%D0%B0%D0%BD%D0%B0&amp;p=16" TargetMode="External"/><Relationship Id="rId4" Type="http://schemas.openxmlformats.org/officeDocument/2006/relationships/hyperlink" Target="http://images.yandex.ru/yandsearch?ed=1&amp;text=%D0%BB%D0%B8%D1%81%D1%82%20%D0%B1%D0%B5%D1%80%D0%B5%D0%B7%D1%8B&amp;p=9&amp;img_url=rarog-kursk.narod.ru/lib/krasiteli/pic/bereza.jpg&amp;rpt=sim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ed=1&amp;text=%D1%82%D0%BE%D0%BC%D0%B0%D1%82%D1%8B&amp;p=1&amp;img_url=dachnaya-zhizn.ru/wp-content/uploads/photo_162213.jpg&amp;rpt=simage" TargetMode="External"/><Relationship Id="rId2" Type="http://schemas.openxmlformats.org/officeDocument/2006/relationships/hyperlink" Target="http://images.yandex.ru/yandsearch?ed=1&amp;text=%D0%BA%D0%BE%D0%BB%D0%B8%D0%B1%D1%80%D0%B8&amp;p=0&amp;img_url=www.kontorakuka.ru/countries/northamerica/brazil/jpeg/amaz11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rpt=simage&amp;img_url=www.merriam-webster.com/mw/art/med/phagocyt.gif&amp;ed=1&amp;text=%D1%84%D0%B0%D0%B3%D0%BE%D1%86%D0%B8%D1%82%D0%BE%D0%B7&amp;p=5" TargetMode="External"/><Relationship Id="rId5" Type="http://schemas.openxmlformats.org/officeDocument/2006/relationships/hyperlink" Target="http://images.yandex.ru/yandsearch?rpt=simage&amp;img_url=www.zn.ua/img/st_img/2007/677/677-15f3-.jpg&amp;ed=1&amp;text=%D0%BC%D0%B5%D1%87%D0%BD%D0%B8%D0%BA%D0%BE%D0%B2&amp;p=0" TargetMode="External"/><Relationship Id="rId4" Type="http://schemas.openxmlformats.org/officeDocument/2006/relationships/hyperlink" Target="http://images.yandex.ru/yandsearch?rpt=simage&amp;ed=1&amp;text=%D1%8F%D0%B1%D0%BB%D0%BE%D0%BA%D0%BE%20%D0%BD%D0%B0%20%D0%B2%D0%B5%D1%82%D0%BA%D0%B5&amp;p=6&amp;img_url=s47.radikal.ru/i118/1006/7e/a3eba8ec17f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8229600" cy="12493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a_AlbionicTtlRg&amp;Bt" pitchFamily="34" charset="-52"/>
              </a:rPr>
              <a:t>   </a:t>
            </a:r>
            <a:r>
              <a:rPr lang="ru-RU" dirty="0" smtClean="0">
                <a:solidFill>
                  <a:srgbClr val="0000FF"/>
                </a:solidFill>
                <a:latin typeface="a_AlbionicTtlRg&amp;Bt" pitchFamily="34" charset="-52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a_AlbionicTtlRg&amp;Bt" pitchFamily="34" charset="-52"/>
              </a:rPr>
            </a:br>
            <a:r>
              <a:rPr lang="ru-RU" dirty="0" smtClean="0">
                <a:solidFill>
                  <a:srgbClr val="0000FF"/>
                </a:solidFill>
                <a:latin typeface="a_AlbionicTtlRg&amp;Bt" pitchFamily="34" charset="-52"/>
              </a:rPr>
              <a:t>         Термины </a:t>
            </a:r>
            <a:r>
              <a:rPr lang="ru-RU" dirty="0">
                <a:solidFill>
                  <a:srgbClr val="0000FF"/>
                </a:solidFill>
                <a:latin typeface="a_AlbionicTtlRg&amp;Bt" pitchFamily="34" charset="-52"/>
              </a:rPr>
              <a:t/>
            </a:r>
            <a:br>
              <a:rPr lang="ru-RU" dirty="0">
                <a:solidFill>
                  <a:srgbClr val="0000FF"/>
                </a:solidFill>
                <a:latin typeface="a_AlbionicTtlRg&amp;Bt" pitchFamily="34" charset="-52"/>
              </a:rPr>
            </a:br>
            <a:r>
              <a:rPr lang="ru-RU" dirty="0">
                <a:solidFill>
                  <a:srgbClr val="0000FF"/>
                </a:solidFill>
                <a:latin typeface="a_AlbionicTtlRg&amp;Bt" pitchFamily="34" charset="-52"/>
              </a:rPr>
              <a:t>в </a:t>
            </a:r>
            <a:r>
              <a:rPr lang="ru-RU" dirty="0" smtClean="0">
                <a:solidFill>
                  <a:srgbClr val="0000FF"/>
                </a:solidFill>
                <a:latin typeface="a_AlbionicTtlRg&amp;Bt" pitchFamily="34" charset="-52"/>
              </a:rPr>
              <a:t>стихах (авторские)  </a:t>
            </a:r>
            <a:endParaRPr lang="ru-RU" dirty="0">
              <a:solidFill>
                <a:srgbClr val="0000FF"/>
              </a:solidFill>
              <a:latin typeface="a_AlbionicTtlRg&amp;Bt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8392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_Algerius" pitchFamily="82" charset="-52"/>
              </a:rPr>
              <a:t>                                      </a:t>
            </a:r>
          </a:p>
          <a:p>
            <a:pPr>
              <a:buNone/>
            </a:pPr>
            <a:r>
              <a:rPr lang="ru-RU" sz="2800" dirty="0" smtClean="0">
                <a:latin typeface="a_Algerius" pitchFamily="82" charset="-52"/>
              </a:rPr>
              <a:t>                                       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Знаем твёрдо, не от скуки:                                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«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Биос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–жизнь, «логос» – наука </a:t>
            </a:r>
          </a:p>
          <a:p>
            <a:pPr>
              <a:buNone/>
            </a:pPr>
            <a:endParaRPr lang="ru-RU" dirty="0" smtClean="0">
              <a:latin typeface="a_Algerius" pitchFamily="82" charset="-52"/>
            </a:endParaRPr>
          </a:p>
          <a:p>
            <a:pPr>
              <a:buNone/>
            </a:pPr>
            <a:endParaRPr lang="ru-RU" dirty="0" smtClean="0">
              <a:latin typeface="a_Algerius" pitchFamily="82" charset="-52"/>
            </a:endParaRPr>
          </a:p>
          <a:p>
            <a:pPr>
              <a:buNone/>
            </a:pPr>
            <a:endParaRPr lang="ru-RU" dirty="0" smtClean="0">
              <a:latin typeface="a_Algerius" pitchFamily="82" charset="-52"/>
            </a:endParaRPr>
          </a:p>
          <a:p>
            <a:pPr>
              <a:buNone/>
            </a:pPr>
            <a:r>
              <a:rPr lang="ru-RU" sz="2400" dirty="0" smtClean="0">
                <a:latin typeface="a_Algerius" pitchFamily="82" charset="-52"/>
              </a:rPr>
              <a:t>                                     </a:t>
            </a:r>
          </a:p>
          <a:p>
            <a:pPr algn="just">
              <a:buNone/>
            </a:pPr>
            <a:r>
              <a:rPr lang="ru-RU" sz="2400" dirty="0" smtClean="0">
                <a:latin typeface="a_Algerius" pitchFamily="82" charset="-52"/>
              </a:rPr>
              <a:t>                                </a:t>
            </a:r>
            <a:r>
              <a:rPr lang="en-US" sz="2400" dirty="0" smtClean="0">
                <a:latin typeface="a_Algerius" pitchFamily="82" charset="-52"/>
              </a:rPr>
              <a:t> </a:t>
            </a:r>
            <a:r>
              <a:rPr lang="ru-RU" sz="2400" dirty="0" smtClean="0">
                <a:latin typeface="a_Algerius" pitchFamily="82" charset="-52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Парфёнова  Г. А.,                </a:t>
            </a:r>
            <a:endParaRPr lang="ru-RU" sz="2400" dirty="0" smtClean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учитель биологии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«СОШ №28»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г.Балаково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Саратовской области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endParaRPr lang="ru-RU" sz="2400" dirty="0" smtClean="0">
              <a:latin typeface="a_Algerius" pitchFamily="8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524000"/>
            <a:ext cx="144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Биология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божья коро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971800"/>
            <a:ext cx="285644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f_127403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3962400" cy="2768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Интернет-ресурс  к авторским стихам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>
                <a:hlinkClick r:id="rId2"/>
              </a:rPr>
              <a:t>http://images.yandex.ru/yandsearch?ed=1&amp;text=%D0%B6%D0%B8%D0%B2%D0%B0%D1%8F%20%D0%BF%D1%80%D0%B8%D1%80%D0%BE%D0%B4%D0%B0&amp;p=7&amp;img_url=img1.liveinternet.ru%2Fimages%2Ffoto%2Fb%2F3%2F470%2F2359470%2Ff_12740368.jpg&amp;rpt=simage</a:t>
            </a:r>
          </a:p>
          <a:p>
            <a:r>
              <a:rPr lang="en-US" sz="1400" dirty="0" smtClean="0">
                <a:hlinkClick r:id="rId2"/>
              </a:rPr>
              <a:t>http://images.yandex.ru/</a:t>
            </a:r>
            <a:endParaRPr lang="en-US" sz="1400" dirty="0" smtClean="0"/>
          </a:p>
          <a:p>
            <a:r>
              <a:rPr lang="en-US" sz="1600" dirty="0" smtClean="0">
                <a:hlinkClick r:id="rId3"/>
              </a:rPr>
              <a:t>http://images.yandex.ru/yandsearch?ed=1&amp;text=%D1%84%D0%BE%D1%82%D0%BE%20%D0%B1%D0%BE%D0%B6%D1%8C%D1%8F%20%D0%BA%D0%BE%D1%80%D0%BE%D0%B2%D0%BA%D0%B0&amp;p=9&amp;img_url=i059.radikal.ru%2F0906%2Fa2%2F8de710bcaa7a.jpg&amp;rpt=simage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http://images.yandex.ru/yandsearch?ed=1&amp;text=%D0%BB%D0%B8%D1%81%D1%82%20%D0%B1%D0%B5%D1%80%D0%B5%D0%B7%D1%8B&amp;p=9&amp;img_url=rarog-kursk.narod.ru%2Flib%2Fkrasiteli%2Fpic%2Fbereza.jpg&amp;rpt=simage</a:t>
            </a:r>
            <a:endParaRPr lang="en-US" sz="1600" dirty="0" smtClean="0"/>
          </a:p>
          <a:p>
            <a:r>
              <a:rPr lang="en-US" sz="1600" dirty="0" smtClean="0">
                <a:hlinkClick r:id="rId5"/>
              </a:rPr>
              <a:t>http://images.yandex.ru/yandsearch?rpt=simage&amp;img_url=s04.radikal.ru%2Fi177%2F0912%2F7c%2F74373bbd5bb9.jpg&amp;ed=1&amp;text=%D0%BB%D0%B8%D1%81%D1%82%20%D0%BA%D0%B0%D1%88%D1%82%D0%B0%D0%BD%D0%B0&amp;p=16</a:t>
            </a:r>
            <a:endParaRPr lang="en-US" sz="1600" dirty="0" smtClean="0"/>
          </a:p>
          <a:p>
            <a:r>
              <a:rPr lang="en-US" sz="1600" dirty="0" smtClean="0">
                <a:hlinkClick r:id="rId6"/>
              </a:rPr>
              <a:t>http://images.yandex.ru/yandsearch?ed=1&amp;text=%D0%B7%D0%BB%D0%B0%D0%BA&amp;p=13&amp;img_url=stoletnik.narod.ru%2Fenc%2Ft2%2F7.files%2Fimage098.jpg&amp;rpt=simage</a:t>
            </a:r>
            <a:endParaRPr lang="en-US" sz="1600" dirty="0" smtClean="0"/>
          </a:p>
          <a:p>
            <a:r>
              <a:rPr lang="en-US" sz="1600" dirty="0" smtClean="0">
                <a:hlinkClick r:id="rId7"/>
              </a:rPr>
              <a:t>http://images.yandex.ru/yandsearch?rpt=simage&amp;img_url=i024.radikal.ru%2F0909%2F16%2Fc75c9868efb0.jpg&amp;ed=1&amp;text=%D1%84%D0%BE%D1%82%D0%BE%20%D1%91%D0%B6&amp;p=4</a:t>
            </a:r>
            <a:endParaRPr lang="en-US" sz="1600" dirty="0" smtClean="0"/>
          </a:p>
          <a:p>
            <a:r>
              <a:rPr lang="en-US" sz="1600" dirty="0" smtClean="0">
                <a:hlinkClick r:id="rId8"/>
              </a:rPr>
              <a:t>http://images.yandex.ru/yandsearch?ed=1&amp;text=%D1%88%D0%BC%D0%B5%D0%BB%D1%8C%20%D0%BD%D0%B0%20%D0%BA%D0%BB%D0%B5%D0%B2%D0%B5%D1%80%D0%B5&amp;p=0&amp;img_url=stat18.privet.ru%2Flr%2F0a14e162c0b6402e20d4ec7fe8a163b5&amp;rpt=simage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http://images.yandex.ru/yandsearch?ed=1&amp;text=%D0%BA%D0%BE%D0%BB%D0%B8%D0%B1%D1%80%D0%B8&amp;p=0&amp;img_url=www.kontorakuka.ru%2Fcountries%2Fnorthamerica%2Fbrazil%2Fjpeg%2Famaz11.jpg&amp;rpt=simage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http://images.yandex.ru/yandsearch?ed=1&amp;text=%D1%82%D0%BE%D0%BC%D0%B0%D1%82%D1%8B&amp;p=1&amp;img_url=dachnaya-zhizn.ru%2Fwp-content%2Fuploads%2Fphoto_162213.jpg&amp;rpt=simage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http://images.yandex.ru/yandsearch?rpt=simage&amp;ed=1&amp;text=%D1%8F%D0%B1%D0%BB%D0%BE%D0%BA%D0%BE%20%D0%BD%D0%B0%20%D0%B2%D0%B5%D1%82%D0%BA%D0%B5&amp;p=6&amp;img_url=s47.radikal.ru%2Fi118%2F1006%2F7e%2Fa3eba8ec17f1.jpg</a:t>
            </a:r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http://images.yandex.ru/yandsearch?rpt=simage&amp;img_url=www.zn.ua%2Fimg%2Fst_img%2F2007%2F677%2F677-15f3-.jpg&amp;ed=1&amp;text=%D0%BC%D0%B5%D1%87%D0%BD%D0%B8%D0%BA%D0%BE%D0%B2&amp;p=0</a:t>
            </a:r>
            <a:endParaRPr lang="en-US" sz="1800" dirty="0" smtClean="0"/>
          </a:p>
          <a:p>
            <a:r>
              <a:rPr lang="en-US" sz="1800" dirty="0" smtClean="0">
                <a:hlinkClick r:id="rId6"/>
              </a:rPr>
              <a:t>http://images.yandex.ru/yandsearch?rpt=simage&amp;img_url=www.merriam-webster.com%2Fmw%2Fart%2Fmed%2Fphagocyt.gif&amp;ed=1&amp;text=%D1%84%D0%B0%D0%B3%D0%BE%D1%86%D0%B8%D1%82%D0%BE%D0%B7&amp;p=5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Простой лист берёзы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я простой, осенью – золотой.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Черешком прикрепляюсь к веточке,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Жилки мои, как сеточки.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весной роняет слёзы моё дерево…(берёза)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ere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24000"/>
            <a:ext cx="3105150" cy="442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Сложный лист каштана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Узнать меня, конечно, можно,</a:t>
            </a:r>
          </a:p>
          <a:p>
            <a:pPr>
              <a:buNone/>
            </a:pP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Хотя зовусь листом я сложным.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Семь пластинок к черешку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Прикрепляю и расту.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Весной наряжаю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красивый кафтан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Своё дерево…(каштан)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0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95400"/>
            <a:ext cx="3502152" cy="4934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Злак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стеблю я креплюсь иначе, 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Потому я - лист сидячий.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Жилкование моё параллельное.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 узнали меня , наверное?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Прикрепление такое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Имеет каждое растение…(зерновое)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 не вспомните никак?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Это, точно, будет…(злак) </a:t>
            </a:r>
          </a:p>
          <a:p>
            <a:pPr>
              <a:buNone/>
            </a:pP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k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371600"/>
            <a:ext cx="2590800" cy="4627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cs typeface="Times New Roman" pitchFamily="18" charset="0"/>
              </a:rPr>
              <a:t>Отряд Насекомоядны</a:t>
            </a:r>
            <a:r>
              <a:rPr lang="ru-RU" dirty="0" smtClean="0">
                <a:solidFill>
                  <a:srgbClr val="0000FF"/>
                </a:solidFill>
              </a:rPr>
              <a:t>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Нет извилин у меня – </a:t>
            </a:r>
          </a:p>
          <a:p>
            <a:pPr>
              <a:buNone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нает вся моя семья.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Гладкий мозг мне не преграда.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Зверь я – насекомоядный.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кого зверёк похож?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Ну, конечно, это -  ёж!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а 9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3311418" cy="2485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Картинка 10 из 64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962400"/>
            <a:ext cx="214622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Симбиоз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76400"/>
            <a:ext cx="3733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Важно в поле шмель летает, 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Клевер бойко опыляет.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Мне ответьте на вопрос: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такое симбиоз?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498114" cy="4643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Колибри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за птичка-невеличка?</a:t>
            </a:r>
          </a:p>
          <a:p>
            <a:pPr>
              <a:buNone/>
            </a:pP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Диво-дивное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птичка: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Пообедает нектаром, 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Опылит цветочек даром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засунет в него нос,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Образуя симбиоз.</a:t>
            </a:r>
          </a:p>
          <a:p>
            <a:pPr>
              <a:buNone/>
            </a:pP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maz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0"/>
            <a:ext cx="3886200" cy="43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Автотроф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2037"/>
            <a:ext cx="4572000" cy="3840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+mj-lt"/>
              </a:rPr>
              <a:t>Жиры, белки и углеводы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+mj-lt"/>
              </a:rPr>
              <a:t>Синтезирует народу.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+mj-lt"/>
              </a:rPr>
              <a:t>Накормить людей готов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+mj-lt"/>
              </a:rPr>
              <a:t>Растение-автотроф.</a:t>
            </a:r>
            <a:endParaRPr lang="ru-RU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098" name="Picture 2" descr="Картинка 14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657600" cy="492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1622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85800"/>
            <a:ext cx="4191000" cy="2990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3eba8ec17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654247"/>
            <a:ext cx="3733800" cy="3203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И.И. Мечников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Враг пробрался в организм!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за наглость и цинизм?!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бой вступают лейкоциты: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не нужен, уходи ты!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вам, ребята, мой вопрос: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Кто открыл фагоцитоз?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а 1 из 11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"/>
            <a:ext cx="2650436" cy="304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3563519" cy="2633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366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Термины  в стихах (авторские)  </vt:lpstr>
      <vt:lpstr>Простой лист берёзы</vt:lpstr>
      <vt:lpstr>Сложный лист каштана</vt:lpstr>
      <vt:lpstr>Злак</vt:lpstr>
      <vt:lpstr>Отряд Насекомоядные</vt:lpstr>
      <vt:lpstr>Симбиоз</vt:lpstr>
      <vt:lpstr>Колибри</vt:lpstr>
      <vt:lpstr>Автотроф</vt:lpstr>
      <vt:lpstr>И.И. Мечников</vt:lpstr>
      <vt:lpstr>Интернет-ресурс  к авторским стихам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58</cp:revision>
  <dcterms:modified xsi:type="dcterms:W3CDTF">2013-04-27T17:37:50Z</dcterms:modified>
</cp:coreProperties>
</file>