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053400D-036F-4B31-A008-FE11ED70E75C}" type="datetimeFigureOut">
              <a:rPr lang="ru-RU" smtClean="0"/>
              <a:t>05.01.2013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5C1E13B-AEFA-4D32-A926-F01EF997014F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609601"/>
            <a:ext cx="8064896" cy="3755503"/>
          </a:xfrm>
        </p:spPr>
        <p:txBody>
          <a:bodyPr/>
          <a:lstStyle/>
          <a:p>
            <a:r>
              <a:rPr lang="ru-RU" sz="6000" b="1" dirty="0" smtClean="0"/>
              <a:t>Вещества и </a:t>
            </a:r>
            <a:r>
              <a:rPr lang="ru-RU" sz="6000" b="1" dirty="0"/>
              <a:t>я</a:t>
            </a:r>
            <a:r>
              <a:rPr lang="ru-RU" sz="6000" b="1" dirty="0" smtClean="0"/>
              <a:t>вления в окружающем мире.</a:t>
            </a:r>
            <a:endParaRPr lang="ru-RU" sz="6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Подготовила учитель биологии </a:t>
            </a:r>
          </a:p>
          <a:p>
            <a:pPr algn="r"/>
            <a:r>
              <a:rPr lang="ru-RU" dirty="0" smtClean="0"/>
              <a:t>ГБОУ СОШ 797 Полянская И.В.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115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2448272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вещество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60692" y="548680"/>
            <a:ext cx="2279460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вещество</a:t>
            </a:r>
            <a:endParaRPr lang="ru-RU" sz="36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651046" y="548680"/>
            <a:ext cx="2304256" cy="13464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 smtClean="0"/>
              <a:t>тело</a:t>
            </a:r>
            <a:endParaRPr lang="ru-RU" sz="4400" b="1" dirty="0"/>
          </a:p>
        </p:txBody>
      </p:sp>
      <p:sp>
        <p:nvSpPr>
          <p:cNvPr id="13" name="Равно 12"/>
          <p:cNvSpPr/>
          <p:nvPr/>
        </p:nvSpPr>
        <p:spPr>
          <a:xfrm>
            <a:off x="6002974" y="908720"/>
            <a:ext cx="648072" cy="720080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4" name="Плюс 13"/>
          <p:cNvSpPr/>
          <p:nvPr/>
        </p:nvSpPr>
        <p:spPr>
          <a:xfrm>
            <a:off x="3031379" y="969577"/>
            <a:ext cx="600860" cy="576064"/>
          </a:xfrm>
          <a:prstGeom prst="mathPl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4706" y="2109046"/>
            <a:ext cx="2881941" cy="3984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93072" y="2945547"/>
            <a:ext cx="3053199" cy="23714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4400" y="2628900"/>
            <a:ext cx="1792043" cy="26880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290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  <a:ln>
            <a:solidFill>
              <a:schemeClr val="bg1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Все, что нас окружает –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тела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Тела состоят из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веществ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Что здесь лишнее?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Стекло, очки, окно, стакан.</a:t>
            </a:r>
          </a:p>
          <a:p>
            <a:pPr marL="742950" indent="-742950">
              <a:buAutoNum type="arabicPeriod"/>
            </a:pP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742950" indent="-742950">
              <a:buAutoNum type="arabicPeriod"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Соль, солонка, сахар, стекло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475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2385" y="-22626"/>
            <a:ext cx="8229600" cy="1600200"/>
          </a:xfrm>
        </p:spPr>
        <p:txBody>
          <a:bodyPr/>
          <a:lstStyle/>
          <a:p>
            <a:r>
              <a:rPr lang="ru-RU" dirty="0" smtClean="0"/>
              <a:t>Состояния веществ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84132" y="1748135"/>
            <a:ext cx="222266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жидкое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395235" y="1748135"/>
            <a:ext cx="246028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твердое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712619" y="3980900"/>
            <a:ext cx="4027537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4400" b="1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газообразное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160" y="2570609"/>
            <a:ext cx="23526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0121" y="2587394"/>
            <a:ext cx="2442699" cy="1503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3848" y="4675613"/>
            <a:ext cx="2736304" cy="190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Стрелка вниз 7"/>
          <p:cNvSpPr/>
          <p:nvPr/>
        </p:nvSpPr>
        <p:spPr>
          <a:xfrm>
            <a:off x="4532423" y="1556792"/>
            <a:ext cx="298403" cy="253448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20567316">
            <a:off x="2860626" y="1656609"/>
            <a:ext cx="1152128" cy="288032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право 9"/>
          <p:cNvSpPr/>
          <p:nvPr/>
        </p:nvSpPr>
        <p:spPr>
          <a:xfrm rot="1488588">
            <a:off x="5256739" y="1674861"/>
            <a:ext cx="1141033" cy="23888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5385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Вещества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2060218"/>
            <a:ext cx="2594556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простые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24128" y="2060219"/>
            <a:ext cx="273664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сложные</a:t>
            </a:r>
            <a:endParaRPr lang="ru-RU" sz="4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Стрелка вправо 5"/>
          <p:cNvSpPr/>
          <p:nvPr/>
        </p:nvSpPr>
        <p:spPr>
          <a:xfrm rot="1609754" flipV="1">
            <a:off x="5995299" y="1621897"/>
            <a:ext cx="1610547" cy="30969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лево 6"/>
          <p:cNvSpPr/>
          <p:nvPr/>
        </p:nvSpPr>
        <p:spPr>
          <a:xfrm rot="19862133">
            <a:off x="1535615" y="1557856"/>
            <a:ext cx="1584176" cy="35941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9631" y="4687723"/>
            <a:ext cx="13049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451" y="3211576"/>
            <a:ext cx="19050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90" y="2763116"/>
            <a:ext cx="143827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264" y="4869160"/>
            <a:ext cx="1943100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1726" y="2996952"/>
            <a:ext cx="1990725" cy="1428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90" y="4384485"/>
            <a:ext cx="1848213" cy="11914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28084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88640"/>
            <a:ext cx="8640960" cy="5937523"/>
          </a:xfrm>
          <a:ln w="12700">
            <a:solidFill>
              <a:schemeClr val="tx1"/>
            </a:solidFill>
          </a:ln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Изменения в окружающем нас мире называются </a:t>
            </a:r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явлениями. </a:t>
            </a:r>
          </a:p>
          <a:p>
            <a:pPr marL="0" indent="0">
              <a:buNone/>
            </a:pPr>
            <a:endParaRPr lang="ru-RU" sz="40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Найдите соответствие: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Тепловые                 Нагревание тел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Световые                 Охлаждение тел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Звуковые                  Изменение формы тела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Механические          Радуга</a:t>
            </a:r>
          </a:p>
          <a:p>
            <a:pPr marL="0" indent="0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Электрические         Звук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Движение заряженных      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частиц</a:t>
            </a:r>
          </a:p>
          <a:p>
            <a:pPr marL="0" indent="0">
              <a:buNone/>
            </a:pPr>
            <a:endParaRPr lang="ru-RU" sz="4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2267744" y="2708920"/>
            <a:ext cx="1512168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2267744" y="2708920"/>
            <a:ext cx="1656184" cy="4320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2267744" y="3284984"/>
            <a:ext cx="1656184" cy="72008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2123728" y="3717032"/>
            <a:ext cx="1800200" cy="7920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V="1">
            <a:off x="3023828" y="3717032"/>
            <a:ext cx="900100" cy="50405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3095836" y="4725144"/>
            <a:ext cx="972108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104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/>
          <a:lstStyle/>
          <a:p>
            <a:r>
              <a:rPr lang="ru-RU" dirty="0" smtClean="0"/>
              <a:t>Явления природы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908720"/>
            <a:ext cx="8568952" cy="5544616"/>
          </a:xfrm>
        </p:spPr>
        <p:txBody>
          <a:bodyPr>
            <a:normAutofit fontScale="92500"/>
          </a:bodyPr>
          <a:lstStyle/>
          <a:p>
            <a:r>
              <a:rPr lang="ru-RU" sz="40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Физические. </a:t>
            </a:r>
            <a:endParaRPr lang="ru-RU" sz="40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Вещества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изменяют состояние и форму.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(механические, тепловые, звуковые и т.д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40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Химические.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результате реакций образуются </a:t>
            </a:r>
            <a:r>
              <a:rPr lang="ru-RU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новые </a:t>
            </a:r>
            <a:r>
              <a:rPr lang="ru-RU" sz="360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вещества.</a:t>
            </a: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(изменяется цвет, запах, вкус, образуется осадок, выделяется газ, тепло)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9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363272" cy="5649491"/>
          </a:xfrm>
        </p:spPr>
        <p:txBody>
          <a:bodyPr>
            <a:normAutofit lnSpcReduction="10000"/>
          </a:bodyPr>
          <a:lstStyle/>
          <a:p>
            <a:r>
              <a:rPr lang="ru-RU" sz="4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Найдите соответствие: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взрыв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Физическое               нагревание воды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сжатие пружины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таяние льда </a:t>
            </a:r>
          </a:p>
          <a:p>
            <a:pPr marL="0" indent="0">
              <a:buNone/>
            </a:pP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Химическое               гниение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радуга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изменение </a:t>
            </a:r>
          </a:p>
          <a:p>
            <a:pPr marL="0" indent="0">
              <a:buNone/>
            </a:pPr>
            <a:r>
              <a:rPr lang="ru-RU" sz="3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              окраски листьев</a:t>
            </a: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3059832" y="2060848"/>
            <a:ext cx="1800200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>
            <a:off x="3059832" y="2060848"/>
            <a:ext cx="1800200" cy="57606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>
            <a:off x="3059832" y="2060848"/>
            <a:ext cx="1944216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>
            <a:off x="3059832" y="2060848"/>
            <a:ext cx="2088232" cy="2448272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V="1">
            <a:off x="3059832" y="1556792"/>
            <a:ext cx="1800200" cy="223224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>
            <a:off x="3059832" y="3789040"/>
            <a:ext cx="1944216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3059832" y="3789040"/>
            <a:ext cx="1944216" cy="122413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8799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256</TotalTime>
  <Words>156</Words>
  <Application>Microsoft Office PowerPoint</Application>
  <PresentationFormat>Экран (4:3)</PresentationFormat>
  <Paragraphs>48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Исполнительная</vt:lpstr>
      <vt:lpstr>Вещества и явления в окружающем мире.</vt:lpstr>
      <vt:lpstr>Презентация PowerPoint</vt:lpstr>
      <vt:lpstr>Презентация PowerPoint</vt:lpstr>
      <vt:lpstr>Состояния веществ</vt:lpstr>
      <vt:lpstr>Вещества</vt:lpstr>
      <vt:lpstr>Презентация PowerPoint</vt:lpstr>
      <vt:lpstr>Явления природы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Вещества и явления в окружающем мире.</dc:title>
  <dc:creator>Ирина</dc:creator>
  <cp:lastModifiedBy>Ирина</cp:lastModifiedBy>
  <cp:revision>12</cp:revision>
  <dcterms:created xsi:type="dcterms:W3CDTF">2013-01-04T14:28:54Z</dcterms:created>
  <dcterms:modified xsi:type="dcterms:W3CDTF">2013-01-05T00:46:53Z</dcterms:modified>
</cp:coreProperties>
</file>