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4" r:id="rId7"/>
    <p:sldId id="269" r:id="rId8"/>
    <p:sldId id="271" r:id="rId9"/>
    <p:sldId id="27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:\ELENA\Materiali_dla_prezentacij\Ljagushki\Rana.temporaria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00430" y="928670"/>
            <a:ext cx="2778144" cy="4174464"/>
          </a:xfrm>
          <a:prstGeom prst="rect">
            <a:avLst/>
          </a:prstGeom>
          <a:noFill/>
        </p:spPr>
      </p:pic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6035675"/>
            <a:ext cx="4191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latin typeface="Verdana" pitchFamily="34" charset="0"/>
              </a:rPr>
              <a:t>ЧУДЕСНОЕ ПРЕВРАЩЕНИЕ</a:t>
            </a:r>
            <a:endParaRPr lang="en-US" b="1" dirty="0">
              <a:latin typeface="Verdana" pitchFamily="34" charset="0"/>
            </a:endParaRPr>
          </a:p>
        </p:txBody>
      </p:sp>
    </p:spTree>
  </p:cSld>
  <p:clrMapOvr>
    <a:masterClrMapping/>
  </p:clrMapOvr>
  <p:transition advTm="4000">
    <p:sndAc>
      <p:stSnd>
        <p:snd r:embed="rId2" name="sl1-1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428860" y="214290"/>
            <a:ext cx="6505596" cy="4714908"/>
            <a:chOff x="672" y="0"/>
            <a:chExt cx="4320" cy="4320"/>
          </a:xfrm>
        </p:grpSpPr>
        <p:pic>
          <p:nvPicPr>
            <p:cNvPr id="7170" name="Picture 2" descr="C:\Documents and Settings\vo\Desktop\книга_лягушка\IMG_0004_c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72" y="0"/>
              <a:ext cx="4320" cy="4320"/>
            </a:xfrm>
            <a:prstGeom prst="rect">
              <a:avLst/>
            </a:prstGeom>
            <a:noFill/>
          </p:spPr>
        </p:pic>
        <p:sp>
          <p:nvSpPr>
            <p:cNvPr id="7171" name="Text Box 3"/>
            <p:cNvSpPr txBox="1">
              <a:spLocks noChangeArrowheads="1"/>
            </p:cNvSpPr>
            <p:nvPr/>
          </p:nvSpPr>
          <p:spPr bwMode="auto">
            <a:xfrm>
              <a:off x="1584" y="912"/>
              <a:ext cx="2592" cy="1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200">
                  <a:latin typeface="Verdana" pitchFamily="34" charset="0"/>
                </a:rPr>
                <a:t>Примерно через неделю каждая икринка превращается в зародыша, у которого уже есть голова и хвост. </a:t>
              </a:r>
            </a:p>
            <a:p>
              <a:pPr algn="ctr">
                <a:spcBef>
                  <a:spcPct val="50000"/>
                </a:spcBef>
              </a:pPr>
              <a:endParaRPr lang="en-US" sz="600">
                <a:latin typeface="Verdana" pitchFamily="34" charset="0"/>
              </a:endParaRPr>
            </a:p>
          </p:txBody>
        </p:sp>
      </p:grpSp>
      <p:pic>
        <p:nvPicPr>
          <p:cNvPr id="5" name="Picture 3" descr="F:\ELENA\Materiali_dla_prezentacij\frog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3929066"/>
            <a:ext cx="3619525" cy="2714644"/>
          </a:xfrm>
          <a:prstGeom prst="rect">
            <a:avLst/>
          </a:prstGeom>
          <a:noFill/>
        </p:spPr>
      </p:pic>
    </p:spTree>
  </p:cSld>
  <p:clrMapOvr>
    <a:masterClrMapping/>
  </p:clrMapOvr>
  <p:transition advTm="7000">
    <p:sndAc>
      <p:stSnd>
        <p:snd r:embed="rId2" name="sl6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571604" y="428604"/>
            <a:ext cx="6353196" cy="5500726"/>
            <a:chOff x="672" y="0"/>
            <a:chExt cx="4320" cy="4320"/>
          </a:xfrm>
        </p:grpSpPr>
        <p:pic>
          <p:nvPicPr>
            <p:cNvPr id="8194" name="Picture 2" descr="C:\Documents and Settings\vo\Desktop\книга_лягушка\IMG_0005_c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72" y="0"/>
              <a:ext cx="4320" cy="4320"/>
            </a:xfrm>
            <a:prstGeom prst="rect">
              <a:avLst/>
            </a:prstGeom>
            <a:noFill/>
          </p:spPr>
        </p:pic>
        <p:sp>
          <p:nvSpPr>
            <p:cNvPr id="8195" name="Text Box 3"/>
            <p:cNvSpPr txBox="1">
              <a:spLocks noChangeArrowheads="1"/>
            </p:cNvSpPr>
            <p:nvPr/>
          </p:nvSpPr>
          <p:spPr bwMode="auto">
            <a:xfrm>
              <a:off x="1536" y="912"/>
              <a:ext cx="2592" cy="1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200">
                  <a:latin typeface="Verdana" pitchFamily="34" charset="0"/>
                </a:rPr>
                <a:t>А вскоре зародыш превращается в маленького головастика и выползает из своего желеобразного мешочка.</a:t>
              </a:r>
            </a:p>
            <a:p>
              <a:pPr algn="ctr">
                <a:spcBef>
                  <a:spcPct val="50000"/>
                </a:spcBef>
              </a:pPr>
              <a:endParaRPr lang="en-US" sz="600">
                <a:latin typeface="Verdana" pitchFamily="34" charset="0"/>
              </a:endParaRPr>
            </a:p>
          </p:txBody>
        </p:sp>
      </p:grpSp>
    </p:spTree>
  </p:cSld>
  <p:clrMapOvr>
    <a:masterClrMapping/>
  </p:clrMapOvr>
  <p:transition advTm="8000">
    <p:sndAc>
      <p:stSnd>
        <p:snd r:embed="rId2" name="sl7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714480" y="357166"/>
            <a:ext cx="6362720" cy="5857916"/>
            <a:chOff x="768" y="0"/>
            <a:chExt cx="4320" cy="4320"/>
          </a:xfrm>
        </p:grpSpPr>
        <p:pic>
          <p:nvPicPr>
            <p:cNvPr id="9218" name="Picture 2" descr="C:\Documents and Settings\vo\Desktop\книга_лягушка\IMG_0006_c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68" y="0"/>
              <a:ext cx="4320" cy="4320"/>
            </a:xfrm>
            <a:prstGeom prst="rect">
              <a:avLst/>
            </a:prstGeom>
            <a:noFill/>
          </p:spPr>
        </p:pic>
        <p:sp>
          <p:nvSpPr>
            <p:cNvPr id="9219" name="Text Box 3"/>
            <p:cNvSpPr txBox="1">
              <a:spLocks noChangeArrowheads="1"/>
            </p:cNvSpPr>
            <p:nvPr/>
          </p:nvSpPr>
          <p:spPr bwMode="auto">
            <a:xfrm>
              <a:off x="1392" y="864"/>
              <a:ext cx="2592" cy="77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200">
                  <a:latin typeface="Verdana" pitchFamily="34" charset="0"/>
                </a:rPr>
                <a:t>Головастик питается маленькими растениями, которые есть в воде. </a:t>
              </a:r>
            </a:p>
            <a:p>
              <a:pPr algn="ctr">
                <a:spcBef>
                  <a:spcPct val="50000"/>
                </a:spcBef>
              </a:pPr>
              <a:endParaRPr lang="en-US" sz="600">
                <a:latin typeface="Verdana" pitchFamily="34" charset="0"/>
              </a:endParaRPr>
            </a:p>
          </p:txBody>
        </p:sp>
        <p:sp>
          <p:nvSpPr>
            <p:cNvPr id="9220" name="Text Box 4"/>
            <p:cNvSpPr txBox="1">
              <a:spLocks noChangeArrowheads="1"/>
            </p:cNvSpPr>
            <p:nvPr/>
          </p:nvSpPr>
          <p:spPr bwMode="auto">
            <a:xfrm>
              <a:off x="2112" y="3024"/>
              <a:ext cx="2592" cy="56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200">
                  <a:latin typeface="Verdana" pitchFamily="34" charset="0"/>
                </a:rPr>
                <a:t>Плавает головастик, извивая свой хвост. </a:t>
              </a:r>
            </a:p>
            <a:p>
              <a:pPr algn="ctr">
                <a:spcBef>
                  <a:spcPct val="50000"/>
                </a:spcBef>
              </a:pPr>
              <a:endParaRPr lang="en-US" sz="600">
                <a:latin typeface="Verdana" pitchFamily="34" charset="0"/>
              </a:endParaRPr>
            </a:p>
          </p:txBody>
        </p:sp>
      </p:grpSp>
    </p:spTree>
  </p:cSld>
  <p:clrMapOvr>
    <a:masterClrMapping/>
  </p:clrMapOvr>
  <p:transition advTm="8000">
    <p:sndAc>
      <p:stSnd>
        <p:snd r:embed="rId2" name="sl8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71604" y="428604"/>
            <a:ext cx="6143668" cy="5429288"/>
            <a:chOff x="672" y="0"/>
            <a:chExt cx="4320" cy="4320"/>
          </a:xfrm>
        </p:grpSpPr>
        <p:pic>
          <p:nvPicPr>
            <p:cNvPr id="10242" name="Picture 2" descr="C:\Documents and Settings\vo\Desktop\книга_лягушка\IMG_0007_c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72" y="0"/>
              <a:ext cx="4320" cy="4320"/>
            </a:xfrm>
            <a:prstGeom prst="rect">
              <a:avLst/>
            </a:prstGeom>
            <a:noFill/>
          </p:spPr>
        </p:pic>
        <p:sp>
          <p:nvSpPr>
            <p:cNvPr id="10243" name="Text Box 3"/>
            <p:cNvSpPr txBox="1">
              <a:spLocks noChangeArrowheads="1"/>
            </p:cNvSpPr>
            <p:nvPr/>
          </p:nvSpPr>
          <p:spPr bwMode="auto">
            <a:xfrm>
              <a:off x="1536" y="816"/>
              <a:ext cx="2592" cy="1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200">
                  <a:latin typeface="Verdana" pitchFamily="34" charset="0"/>
                </a:rPr>
                <a:t>Головастик дышит под водой. Для этого у него есть, как у рыбы, жабры. Внешне они похожи на перья. </a:t>
              </a:r>
            </a:p>
            <a:p>
              <a:pPr algn="ctr">
                <a:spcBef>
                  <a:spcPct val="50000"/>
                </a:spcBef>
              </a:pPr>
              <a:endParaRPr lang="en-US" sz="600">
                <a:latin typeface="Verdana" pitchFamily="34" charset="0"/>
              </a:endParaRPr>
            </a:p>
          </p:txBody>
        </p:sp>
      </p:grpSp>
      <p:pic>
        <p:nvPicPr>
          <p:cNvPr id="5" name="Picture 2" descr="F:\ELENA\Materiali_dla_prezentacij\Ljagushki\780px-Tadpoles_10_days.jpg"/>
          <p:cNvPicPr>
            <a:picLocks noChangeAspect="1" noChangeArrowheads="1"/>
          </p:cNvPicPr>
          <p:nvPr/>
        </p:nvPicPr>
        <p:blipFill>
          <a:blip r:embed="rId4" cstate="email"/>
          <a:srcRect b="2505"/>
          <a:stretch>
            <a:fillRect/>
          </a:stretch>
        </p:blipFill>
        <p:spPr bwMode="auto">
          <a:xfrm>
            <a:off x="0" y="4214818"/>
            <a:ext cx="3071802" cy="2303852"/>
          </a:xfrm>
          <a:prstGeom prst="rect">
            <a:avLst/>
          </a:prstGeom>
          <a:noFill/>
        </p:spPr>
      </p:pic>
    </p:spTree>
  </p:cSld>
  <p:clrMapOvr>
    <a:masterClrMapping/>
  </p:clrMapOvr>
  <p:transition advTm="8000">
    <p:sndAc>
      <p:stSnd>
        <p:snd r:embed="rId2" name="sl9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357290" y="500042"/>
            <a:ext cx="6286544" cy="5643602"/>
            <a:chOff x="672" y="0"/>
            <a:chExt cx="4320" cy="4320"/>
          </a:xfrm>
        </p:grpSpPr>
        <p:pic>
          <p:nvPicPr>
            <p:cNvPr id="11266" name="Picture 2" descr="C:\Documents and Settings\vo\Desktop\книга_лягушка\IMG_0008_c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72" y="0"/>
              <a:ext cx="4320" cy="4320"/>
            </a:xfrm>
            <a:prstGeom prst="rect">
              <a:avLst/>
            </a:prstGeom>
            <a:noFill/>
          </p:spPr>
        </p:pic>
        <p:sp>
          <p:nvSpPr>
            <p:cNvPr id="11267" name="Text Box 3"/>
            <p:cNvSpPr txBox="1">
              <a:spLocks noChangeArrowheads="1"/>
            </p:cNvSpPr>
            <p:nvPr/>
          </p:nvSpPr>
          <p:spPr bwMode="auto">
            <a:xfrm>
              <a:off x="1536" y="864"/>
              <a:ext cx="2592" cy="77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200">
                  <a:latin typeface="Verdana" pitchFamily="34" charset="0"/>
                </a:rPr>
                <a:t>Через пять недель у головастика вырастают задние лапки. </a:t>
              </a:r>
            </a:p>
            <a:p>
              <a:pPr algn="ctr">
                <a:spcBef>
                  <a:spcPct val="50000"/>
                </a:spcBef>
              </a:pPr>
              <a:endParaRPr lang="en-US" sz="600">
                <a:latin typeface="Verdana" pitchFamily="34" charset="0"/>
              </a:endParaRPr>
            </a:p>
          </p:txBody>
        </p:sp>
      </p:grpSp>
      <p:pic>
        <p:nvPicPr>
          <p:cNvPr id="5" name="Picture 2" descr="F:\ELENA\Materiali_dla_prezentacij\Ljagushki\Rana.temporaria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3" y="4500570"/>
            <a:ext cx="3176780" cy="2114544"/>
          </a:xfrm>
          <a:prstGeom prst="rect">
            <a:avLst/>
          </a:prstGeom>
          <a:noFill/>
        </p:spPr>
      </p:pic>
    </p:spTree>
  </p:cSld>
  <p:clrMapOvr>
    <a:masterClrMapping/>
  </p:clrMapOvr>
  <p:transition advTm="6000">
    <p:sndAc>
      <p:stSnd>
        <p:snd r:embed="rId2" name="sl11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90600" y="0"/>
            <a:ext cx="6653234" cy="5929330"/>
            <a:chOff x="624" y="0"/>
            <a:chExt cx="4368" cy="4368"/>
          </a:xfrm>
        </p:grpSpPr>
        <p:pic>
          <p:nvPicPr>
            <p:cNvPr id="18434" name="Picture 2" descr="C:\Documents and Settings\vo\Desktop\книга_лягушка\IMG_0015_c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4" y="0"/>
              <a:ext cx="4368" cy="4368"/>
            </a:xfrm>
            <a:prstGeom prst="rect">
              <a:avLst/>
            </a:prstGeom>
            <a:noFill/>
          </p:spPr>
        </p:pic>
        <p:sp>
          <p:nvSpPr>
            <p:cNvPr id="18435" name="Text Box 3"/>
            <p:cNvSpPr txBox="1">
              <a:spLocks noChangeArrowheads="1"/>
            </p:cNvSpPr>
            <p:nvPr/>
          </p:nvSpPr>
          <p:spPr bwMode="auto">
            <a:xfrm>
              <a:off x="1488" y="912"/>
              <a:ext cx="2592" cy="77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200">
                  <a:latin typeface="Verdana" pitchFamily="34" charset="0"/>
                </a:rPr>
                <a:t>Питается он жучками, насекомыми и червями, которых сам и ловит. </a:t>
              </a:r>
            </a:p>
            <a:p>
              <a:pPr algn="ctr">
                <a:spcBef>
                  <a:spcPct val="50000"/>
                </a:spcBef>
              </a:pPr>
              <a:endParaRPr lang="en-US" sz="600">
                <a:latin typeface="Verdana" pitchFamily="34" charset="0"/>
              </a:endParaRPr>
            </a:p>
          </p:txBody>
        </p:sp>
      </p:grpSp>
      <p:pic>
        <p:nvPicPr>
          <p:cNvPr id="5" name="Picture 4" descr="F:\ELENA\Materiali_dla_prezentacij\ZIVOTNIJE\Ljagushki\jump_frog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872638"/>
            <a:ext cx="3286116" cy="1985362"/>
          </a:xfrm>
          <a:prstGeom prst="rect">
            <a:avLst/>
          </a:prstGeom>
          <a:noFill/>
        </p:spPr>
      </p:pic>
    </p:spTree>
  </p:cSld>
  <p:clrMapOvr>
    <a:masterClrMapping/>
  </p:clrMapOvr>
  <p:transition advTm="6000">
    <p:sndAc>
      <p:stSnd>
        <p:snd r:embed="rId2" name="sl21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219200" y="0"/>
            <a:ext cx="6858000" cy="6858000"/>
            <a:chOff x="768" y="0"/>
            <a:chExt cx="4320" cy="4320"/>
          </a:xfrm>
        </p:grpSpPr>
        <p:pic>
          <p:nvPicPr>
            <p:cNvPr id="20482" name="Picture 2" descr="C:\Documents and Settings\vo\Desktop\книга_лягушка\IMG_0017_c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68" y="0"/>
              <a:ext cx="4320" cy="4320"/>
            </a:xfrm>
            <a:prstGeom prst="rect">
              <a:avLst/>
            </a:prstGeom>
            <a:noFill/>
          </p:spPr>
        </p:pic>
        <p:sp>
          <p:nvSpPr>
            <p:cNvPr id="20483" name="Text Box 3"/>
            <p:cNvSpPr txBox="1">
              <a:spLocks noChangeArrowheads="1"/>
            </p:cNvSpPr>
            <p:nvPr/>
          </p:nvSpPr>
          <p:spPr bwMode="auto">
            <a:xfrm>
              <a:off x="1680" y="912"/>
              <a:ext cx="2592" cy="77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200">
                  <a:latin typeface="Verdana" pitchFamily="34" charset="0"/>
                </a:rPr>
                <a:t>Примерно через три года лягушка готова сама откладывать икру. </a:t>
              </a:r>
            </a:p>
            <a:p>
              <a:pPr algn="ctr">
                <a:spcBef>
                  <a:spcPct val="50000"/>
                </a:spcBef>
              </a:pPr>
              <a:endParaRPr lang="en-US" sz="600">
                <a:latin typeface="Verdana" pitchFamily="34" charset="0"/>
              </a:endParaRPr>
            </a:p>
          </p:txBody>
        </p:sp>
      </p:grpSp>
    </p:spTree>
  </p:cSld>
  <p:clrMapOvr>
    <a:masterClrMapping/>
  </p:clrMapOvr>
  <p:transition advTm="6000">
    <p:sndAc>
      <p:stSnd>
        <p:snd r:embed="rId2" name="sl23-1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:\ELENA\Materiali_dla_prezentacij\Ljagushki\Rana.temporari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71736" y="1857364"/>
            <a:ext cx="4214810" cy="3161108"/>
          </a:xfrm>
          <a:prstGeom prst="rect">
            <a:avLst/>
          </a:prstGeom>
          <a:noFill/>
        </p:spPr>
      </p:pic>
    </p:spTree>
  </p:cSld>
  <p:clrMapOvr>
    <a:masterClrMapping/>
  </p:clrMapOvr>
  <p:transition advTm="4000">
    <p:sndAc>
      <p:stSnd>
        <p:snd r:embed="rId2" name="frogs2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105</Words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6</cp:revision>
  <dcterms:modified xsi:type="dcterms:W3CDTF">2013-04-30T21:01:39Z</dcterms:modified>
</cp:coreProperties>
</file>