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6" r:id="rId3"/>
    <p:sldId id="288" r:id="rId4"/>
    <p:sldId id="289" r:id="rId5"/>
    <p:sldId id="290" r:id="rId6"/>
    <p:sldId id="291" r:id="rId7"/>
    <p:sldId id="292" r:id="rId8"/>
    <p:sldId id="297" r:id="rId9"/>
    <p:sldId id="293" r:id="rId10"/>
    <p:sldId id="298" r:id="rId11"/>
    <p:sldId id="29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84" d="100"/>
          <a:sy n="84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395112"/>
            <a:ext cx="922972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98" y="4815989"/>
            <a:ext cx="3999323" cy="11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4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7722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58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Интернет ресурсы:</a:t>
            </a:r>
            <a:endParaRPr lang="ru-RU" sz="4800" b="1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7620000" cy="3810000"/>
          </a:xfrm>
        </p:spPr>
        <p:txBody>
          <a:bodyPr/>
          <a:lstStyle/>
          <a:p>
            <a:endParaRPr lang="ru-RU" smtClean="0">
              <a:solidFill>
                <a:schemeClr val="accent6"/>
              </a:solidFill>
            </a:endParaRPr>
          </a:p>
          <a:p>
            <a:r>
              <a:rPr lang="en-US" smtClean="0">
                <a:solidFill>
                  <a:schemeClr val="accent6"/>
                </a:solidFill>
              </a:rPr>
              <a:t>http</a:t>
            </a:r>
            <a:r>
              <a:rPr lang="en-US" dirty="0">
                <a:solidFill>
                  <a:schemeClr val="accent6"/>
                </a:solidFill>
              </a:rPr>
              <a:t>://vk.com/konfetbyket?w=wall-45552967_12417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5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04801"/>
            <a:ext cx="7772400" cy="59436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Мало кто так беззащитен, как этот желтый комочек – цыпленок. Но крыло мамы-курицы является для них вполне безопасным укрытием. А знаете ли Вы, что именно по этим причинам цыпленок попал на страницы Библии? Пример с курицей, собирающей цыплят под свои крылья, привел Иисус Христос. Да, к сожалению, у цыпленка не мало врагов, но… зато у цыпленка из бумаги врагов всего лишь два – вода и огонь. Так что цыпленок, собранный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вами будет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под Вашим «крылом» в полной безопасности.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8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13718"/>
            <a:ext cx="8382001" cy="680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52450"/>
            <a:ext cx="8305801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6" y="-533400"/>
            <a:ext cx="8001000" cy="714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8305801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2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6" y="-480725"/>
            <a:ext cx="8053493" cy="68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bbymo.ru/Content/shkatulka/preload_e92d46732cd431e_630060899149882_cuyplenok_iz_kindera_MK__5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553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905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5.Приклеиваем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глазки, клюв и крылышки к туловищу. 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Закрываем хвостик красной полоской бумаги.</a:t>
            </a:r>
          </a:p>
        </p:txBody>
      </p:sp>
    </p:spTree>
    <p:extLst>
      <p:ext uri="{BB962C8B-B14F-4D97-AF65-F5344CB8AC3E}">
        <p14:creationId xmlns:p14="http://schemas.microsoft.com/office/powerpoint/2010/main" val="132291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9873"/>
            <a:ext cx="7924800" cy="705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110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5.Приклеиваем глазки, клюв и крылышки к туловищу.  Закрываем хвостик красной полоской бумаги.</vt:lpstr>
      <vt:lpstr>Презентация PowerPoint</vt:lpstr>
      <vt:lpstr>Презентация PowerPoint</vt:lpstr>
      <vt:lpstr>Интернет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78</cp:revision>
  <dcterms:modified xsi:type="dcterms:W3CDTF">2014-03-27T07:34:35Z</dcterms:modified>
</cp:coreProperties>
</file>