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68" r:id="rId5"/>
    <p:sldId id="264" r:id="rId6"/>
    <p:sldId id="283" r:id="rId7"/>
    <p:sldId id="281" r:id="rId8"/>
    <p:sldId id="280" r:id="rId9"/>
    <p:sldId id="261" r:id="rId10"/>
    <p:sldId id="274" r:id="rId11"/>
    <p:sldId id="284" r:id="rId12"/>
    <p:sldId id="277" r:id="rId13"/>
    <p:sldId id="262" r:id="rId14"/>
    <p:sldId id="278" r:id="rId15"/>
    <p:sldId id="279" r:id="rId16"/>
    <p:sldId id="286" r:id="rId17"/>
    <p:sldId id="28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0" autoAdjust="0"/>
  </p:normalViewPr>
  <p:slideViewPr>
    <p:cSldViewPr>
      <p:cViewPr varScale="1">
        <p:scale>
          <a:sx n="70" d="100"/>
          <a:sy n="70" d="100"/>
        </p:scale>
        <p:origin x="-10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BF5FC-08DF-4C14-8A66-6826C05800AD}" type="datetimeFigureOut">
              <a:rPr lang="ru-RU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3BBB1-2793-4685-829B-709B84CDE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866C3-BBFF-4855-9598-75097A25B78E}" type="datetimeFigureOut">
              <a:rPr lang="ru-RU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135AF-9B4D-419A-9F3B-3EB9A3250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01F1E-09C9-4E8D-970B-EAFF033B3081}" type="datetimeFigureOut">
              <a:rPr lang="ru-RU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ED994-C06C-4151-B2A8-6340987FE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11E77-3E78-43F4-A02C-DA36F8356D40}" type="datetimeFigureOut">
              <a:rPr lang="ru-RU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6706F-F72E-4D40-B8A7-35747DBB2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78C7F-8C2C-42E9-89C5-FA60D6A56F48}" type="datetimeFigureOut">
              <a:rPr lang="ru-RU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F255-930C-470A-B337-E5EDFDF27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1171-B141-4072-A3F6-DC2804DA93DC}" type="datetimeFigureOut">
              <a:rPr lang="ru-RU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F4B8D-E1DE-4260-B564-A8A3E8C55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7965C-3B4F-44AB-975B-A4AD80C2A897}" type="datetimeFigureOut">
              <a:rPr lang="ru-RU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DE28F-09A3-441E-B810-04C6A2CFD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59F5-57F7-4C12-908F-A79AB3101520}" type="datetimeFigureOut">
              <a:rPr lang="ru-RU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099C3-1401-4C27-B66D-A77048B40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76A2C-6E5A-4282-B6E8-CB51F335302B}" type="datetimeFigureOut">
              <a:rPr lang="ru-RU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669BA-A09F-470C-BDEA-1210632D1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6B260-04CF-4E07-933C-E65594F11387}" type="datetimeFigureOut">
              <a:rPr lang="ru-RU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56BE0-CE05-4947-A1D1-75ADAE829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2FC08-B224-48AE-A5E5-175E1E23C0D8}" type="datetimeFigureOut">
              <a:rPr lang="ru-RU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9E4EA-787F-4FE6-8126-003CD9E9E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ddddddd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3829050"/>
            <a:ext cx="91440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73365D-D10F-45B1-8D13-84F4D1991B59}" type="datetimeFigureOut">
              <a:rPr lang="ru-RU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D7632C-75C5-40DC-BB7F-C11DC6914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17375E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953735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953735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953735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953735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95373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Mufasa.PARADISE\&#1056;&#1072;&#1073;&#1086;&#1095;&#1080;&#1081;%20&#1089;&#1090;&#1086;&#1083;\&#1084;&#1086;&#1081;%20&#1091;&#1088;&#1086;&#1082;\&#1073;&#1088;&#1080;&#1075;&#1072;&#1085;&#1090;&#1080;&#1085;&#1072;.mp3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Mufasa.PARADISE\&#1056;&#1072;&#1073;&#1086;&#1095;&#1080;&#1081;%20&#1089;&#1090;&#1086;&#1083;\&#1084;&#1086;&#1081;%20&#1091;&#1088;&#1086;&#1082;\&#1096;&#1082;&#1086;&#1083;&#1100;&#1085;&#1110;&#1081;%20&#1082;&#1086;&#1088;&#1072;&#1073;&#1083;&#1100;.mp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Mufasa.PARADISE\&#1056;&#1072;&#1073;&#1086;&#1095;&#1080;&#1081;%20&#1089;&#1090;&#1086;&#1083;\&#1084;&#1086;&#1081;%20&#1091;&#1088;&#1086;&#1082;\&#1073;&#1088;&#1080;&#1075;&#1072;&#1085;&#1090;&#1080;&#1085;&#1072;.mp3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Mufasa.PARADISE\&#1056;&#1072;&#1073;&#1086;&#1095;&#1080;&#1081;%20&#1089;&#1090;&#1086;&#1083;\&#1084;&#1086;&#1081;%20&#1091;&#1088;&#1086;&#1082;\&#1073;&#1088;&#1080;&#1075;&#1072;&#1085;&#1090;&#1080;&#1085;&#1072;.mp3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Mufasa.PARADISE\&#1056;&#1072;&#1073;&#1086;&#1095;&#1080;&#1081;%20&#1089;&#1090;&#1086;&#1083;\&#1084;&#1086;&#1081;%20&#1091;&#1088;&#1086;&#1082;\&#1073;&#1088;&#1080;&#1075;&#1072;&#1085;&#1090;&#1080;&#1085;&#1072;.mp3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5400" i="1" dirty="0" smtClean="0"/>
              <a:t>	</a:t>
            </a:r>
            <a:r>
              <a:rPr lang="ru-RU" sz="5400" i="1" dirty="0" smtClean="0">
                <a:solidFill>
                  <a:srgbClr val="C00000"/>
                </a:solidFill>
                <a:latin typeface="Cambria" pitchFamily="18" charset="0"/>
              </a:rPr>
              <a:t>«Ум заключается не только в</a:t>
            </a:r>
            <a:r>
              <a:rPr lang="en-US" sz="5400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5400" i="1" dirty="0" smtClean="0">
                <a:solidFill>
                  <a:srgbClr val="C00000"/>
                </a:solidFill>
                <a:latin typeface="Cambria" pitchFamily="18" charset="0"/>
              </a:rPr>
              <a:t>знании, но и в умении прилагать знания на деле».</a:t>
            </a:r>
            <a:br>
              <a:rPr lang="ru-RU" sz="5400" i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en-US" sz="5400" i="1" dirty="0" smtClean="0">
                <a:solidFill>
                  <a:srgbClr val="C00000"/>
                </a:solidFill>
                <a:latin typeface="Cambria" pitchFamily="18" charset="0"/>
              </a:rPr>
              <a:t>				</a:t>
            </a:r>
            <a:r>
              <a:rPr lang="ru-RU" sz="5400" i="1" dirty="0" smtClean="0">
                <a:solidFill>
                  <a:srgbClr val="C00000"/>
                </a:solidFill>
                <a:latin typeface="Cambria" pitchFamily="18" charset="0"/>
              </a:rPr>
              <a:t>Аристотель</a:t>
            </a:r>
            <a:endParaRPr lang="ru-RU" sz="4400" dirty="0" smtClean="0">
              <a:solidFill>
                <a:srgbClr val="C00000"/>
              </a:solidFill>
              <a:latin typeface="Cambria" pitchFamily="18" charset="0"/>
            </a:endParaRPr>
          </a:p>
          <a:p>
            <a:pPr>
              <a:buNone/>
            </a:pP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929454" y="142852"/>
            <a:ext cx="1998031" cy="207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pPr algn="l"/>
            <a:r>
              <a:rPr lang="ru-RU" dirty="0" smtClean="0"/>
              <a:t>Остров  Волшебный сад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214554"/>
          <a:ext cx="8229600" cy="235745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730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1,34</a:t>
                      </a:r>
                      <a:endParaRPr lang="ru-RU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12,3</a:t>
                      </a:r>
                      <a:endParaRPr lang="ru-RU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 pitchFamily="18" charset="0"/>
                          <a:cs typeface="Times New Roman" pitchFamily="18" charset="0"/>
                        </a:rPr>
                        <a:t>3,21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>
                          <a:latin typeface="Times New Roman" pitchFamily="18" charset="0"/>
                          <a:cs typeface="Times New Roman" pitchFamily="18" charset="0"/>
                        </a:rPr>
                        <a:t>23,321</a:t>
                      </a:r>
                      <a:endParaRPr lang="ru-RU" sz="28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lang="ru-RU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3200" b="1" dirty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 pitchFamily="18" charset="0"/>
                          <a:cs typeface="Times New Roman" pitchFamily="18" charset="0"/>
                        </a:rPr>
                        <a:t>36,9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 pitchFamily="18" charset="0"/>
                          <a:cs typeface="Times New Roman" pitchFamily="18" charset="0"/>
                        </a:rPr>
                        <a:t>12,84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 pitchFamily="18" charset="0"/>
                          <a:cs typeface="Times New Roman" pitchFamily="18" charset="0"/>
                        </a:rPr>
                        <a:t>116,605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4500570"/>
            <a:ext cx="437318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ответов – 5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4ответа – 4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ответа – 3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 33"/>
          <p:cNvSpPr/>
          <p:nvPr/>
        </p:nvSpPr>
        <p:spPr>
          <a:xfrm>
            <a:off x="0" y="1357298"/>
            <a:ext cx="8961497" cy="4999096"/>
          </a:xfrm>
          <a:custGeom>
            <a:avLst/>
            <a:gdLst>
              <a:gd name="connsiteX0" fmla="*/ 1014119 w 8961497"/>
              <a:gd name="connsiteY0" fmla="*/ 2174992 h 4999096"/>
              <a:gd name="connsiteX1" fmla="*/ 731897 w 8961497"/>
              <a:gd name="connsiteY1" fmla="*/ 3179703 h 4999096"/>
              <a:gd name="connsiteX2" fmla="*/ 731897 w 8961497"/>
              <a:gd name="connsiteY2" fmla="*/ 3179703 h 4999096"/>
              <a:gd name="connsiteX3" fmla="*/ 404519 w 8961497"/>
              <a:gd name="connsiteY3" fmla="*/ 4500503 h 4999096"/>
              <a:gd name="connsiteX4" fmla="*/ 3159008 w 8961497"/>
              <a:gd name="connsiteY4" fmla="*/ 3890903 h 4999096"/>
              <a:gd name="connsiteX5" fmla="*/ 4152430 w 8961497"/>
              <a:gd name="connsiteY5" fmla="*/ 3563525 h 4999096"/>
              <a:gd name="connsiteX6" fmla="*/ 6195719 w 8961497"/>
              <a:gd name="connsiteY6" fmla="*/ 3518370 h 4999096"/>
              <a:gd name="connsiteX7" fmla="*/ 7595542 w 8961497"/>
              <a:gd name="connsiteY7" fmla="*/ 4940770 h 4999096"/>
              <a:gd name="connsiteX8" fmla="*/ 8780875 w 8961497"/>
              <a:gd name="connsiteY8" fmla="*/ 3868325 h 4999096"/>
              <a:gd name="connsiteX9" fmla="*/ 8679275 w 8961497"/>
              <a:gd name="connsiteY9" fmla="*/ 1520237 h 4999096"/>
              <a:gd name="connsiteX10" fmla="*/ 7776164 w 8961497"/>
              <a:gd name="connsiteY10" fmla="*/ 481659 h 4999096"/>
              <a:gd name="connsiteX11" fmla="*/ 5834475 w 8961497"/>
              <a:gd name="connsiteY11" fmla="*/ 402637 h 4999096"/>
              <a:gd name="connsiteX12" fmla="*/ 3102564 w 8961497"/>
              <a:gd name="connsiteY12" fmla="*/ 188148 h 4999096"/>
              <a:gd name="connsiteX13" fmla="*/ 1759186 w 8961497"/>
              <a:gd name="connsiteY13" fmla="*/ 1531525 h 4999096"/>
              <a:gd name="connsiteX14" fmla="*/ 731897 w 8961497"/>
              <a:gd name="connsiteY14" fmla="*/ 888059 h 4999096"/>
              <a:gd name="connsiteX15" fmla="*/ 1014119 w 8961497"/>
              <a:gd name="connsiteY15" fmla="*/ 2174992 h 49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61497" h="4999096">
                <a:moveTo>
                  <a:pt x="1014119" y="2174992"/>
                </a:moveTo>
                <a:lnTo>
                  <a:pt x="731897" y="3179703"/>
                </a:lnTo>
                <a:lnTo>
                  <a:pt x="731897" y="3179703"/>
                </a:lnTo>
                <a:cubicBezTo>
                  <a:pt x="677334" y="3399836"/>
                  <a:pt x="0" y="4381970"/>
                  <a:pt x="404519" y="4500503"/>
                </a:cubicBezTo>
                <a:cubicBezTo>
                  <a:pt x="809038" y="4619036"/>
                  <a:pt x="2534356" y="4047066"/>
                  <a:pt x="3159008" y="3890903"/>
                </a:cubicBezTo>
                <a:cubicBezTo>
                  <a:pt x="3783660" y="3734740"/>
                  <a:pt x="3646311" y="3625614"/>
                  <a:pt x="4152430" y="3563525"/>
                </a:cubicBezTo>
                <a:cubicBezTo>
                  <a:pt x="4658549" y="3501436"/>
                  <a:pt x="5621867" y="3288829"/>
                  <a:pt x="6195719" y="3518370"/>
                </a:cubicBezTo>
                <a:cubicBezTo>
                  <a:pt x="6769571" y="3747911"/>
                  <a:pt x="7164683" y="4882444"/>
                  <a:pt x="7595542" y="4940770"/>
                </a:cubicBezTo>
                <a:cubicBezTo>
                  <a:pt x="8026401" y="4999096"/>
                  <a:pt x="8600253" y="4438414"/>
                  <a:pt x="8780875" y="3868325"/>
                </a:cubicBezTo>
                <a:cubicBezTo>
                  <a:pt x="8961497" y="3298236"/>
                  <a:pt x="8846727" y="2084681"/>
                  <a:pt x="8679275" y="1520237"/>
                </a:cubicBezTo>
                <a:cubicBezTo>
                  <a:pt x="8511823" y="955793"/>
                  <a:pt x="8250297" y="667926"/>
                  <a:pt x="7776164" y="481659"/>
                </a:cubicBezTo>
                <a:cubicBezTo>
                  <a:pt x="7302031" y="295392"/>
                  <a:pt x="6613408" y="451556"/>
                  <a:pt x="5834475" y="402637"/>
                </a:cubicBezTo>
                <a:cubicBezTo>
                  <a:pt x="5055542" y="353719"/>
                  <a:pt x="3781779" y="0"/>
                  <a:pt x="3102564" y="188148"/>
                </a:cubicBezTo>
                <a:cubicBezTo>
                  <a:pt x="2423349" y="376296"/>
                  <a:pt x="2154297" y="1414873"/>
                  <a:pt x="1759186" y="1531525"/>
                </a:cubicBezTo>
                <a:cubicBezTo>
                  <a:pt x="1364075" y="1648177"/>
                  <a:pt x="856075" y="784578"/>
                  <a:pt x="731897" y="888059"/>
                </a:cubicBezTo>
                <a:cubicBezTo>
                  <a:pt x="607719" y="991541"/>
                  <a:pt x="810919" y="1571977"/>
                  <a:pt x="1014119" y="2174992"/>
                </a:cubicBezTo>
                <a:close/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1214414" y="3500438"/>
            <a:ext cx="285752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4286248" y="4429132"/>
            <a:ext cx="428628" cy="3571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715272" y="3357562"/>
            <a:ext cx="428628" cy="50006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7500958" y="3500438"/>
            <a:ext cx="357190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4643438" y="2928934"/>
            <a:ext cx="357190" cy="3571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>
            <a:stCxn id="13" idx="0"/>
          </p:cNvCxnSpPr>
          <p:nvPr/>
        </p:nvCxnSpPr>
        <p:spPr>
          <a:xfrm rot="16200000" flipV="1">
            <a:off x="6411529" y="2232413"/>
            <a:ext cx="857256" cy="167879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4" idx="4"/>
          </p:cNvCxnSpPr>
          <p:nvPr/>
        </p:nvCxnSpPr>
        <p:spPr>
          <a:xfrm rot="10800000" flipV="1">
            <a:off x="5000628" y="2643182"/>
            <a:ext cx="1000132" cy="42218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олилиния 30"/>
          <p:cNvSpPr/>
          <p:nvPr/>
        </p:nvSpPr>
        <p:spPr>
          <a:xfrm>
            <a:off x="1500166" y="3000372"/>
            <a:ext cx="5285081" cy="1399822"/>
          </a:xfrm>
          <a:custGeom>
            <a:avLst/>
            <a:gdLst>
              <a:gd name="connsiteX0" fmla="*/ 0 w 5285081"/>
              <a:gd name="connsiteY0" fmla="*/ 656637 h 1399822"/>
              <a:gd name="connsiteX1" fmla="*/ 1354667 w 5285081"/>
              <a:gd name="connsiteY1" fmla="*/ 1029170 h 1399822"/>
              <a:gd name="connsiteX2" fmla="*/ 1354667 w 5285081"/>
              <a:gd name="connsiteY2" fmla="*/ 1029170 h 1399822"/>
              <a:gd name="connsiteX3" fmla="*/ 2054578 w 5285081"/>
              <a:gd name="connsiteY3" fmla="*/ 1345259 h 1399822"/>
              <a:gd name="connsiteX4" fmla="*/ 2754489 w 5285081"/>
              <a:gd name="connsiteY4" fmla="*/ 1356548 h 1399822"/>
              <a:gd name="connsiteX5" fmla="*/ 3228622 w 5285081"/>
              <a:gd name="connsiteY5" fmla="*/ 1164637 h 1399822"/>
              <a:gd name="connsiteX6" fmla="*/ 5057422 w 5285081"/>
              <a:gd name="connsiteY6" fmla="*/ 848548 h 1399822"/>
              <a:gd name="connsiteX7" fmla="*/ 4594578 w 5285081"/>
              <a:gd name="connsiteY7" fmla="*/ 24459 h 1399822"/>
              <a:gd name="connsiteX8" fmla="*/ 3635022 w 5285081"/>
              <a:gd name="connsiteY8" fmla="*/ 701793 h 1399822"/>
              <a:gd name="connsiteX9" fmla="*/ 2810933 w 5285081"/>
              <a:gd name="connsiteY9" fmla="*/ 396993 h 1399822"/>
              <a:gd name="connsiteX10" fmla="*/ 1569156 w 5285081"/>
              <a:gd name="connsiteY10" fmla="*/ 656637 h 1399822"/>
              <a:gd name="connsiteX11" fmla="*/ 169333 w 5285081"/>
              <a:gd name="connsiteY11" fmla="*/ 656637 h 1399822"/>
              <a:gd name="connsiteX12" fmla="*/ 169333 w 5285081"/>
              <a:gd name="connsiteY12" fmla="*/ 656637 h 1399822"/>
              <a:gd name="connsiteX13" fmla="*/ 169333 w 5285081"/>
              <a:gd name="connsiteY13" fmla="*/ 645348 h 139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081" h="1399822">
                <a:moveTo>
                  <a:pt x="0" y="656637"/>
                </a:moveTo>
                <a:lnTo>
                  <a:pt x="1354667" y="1029170"/>
                </a:lnTo>
                <a:lnTo>
                  <a:pt x="1354667" y="1029170"/>
                </a:lnTo>
                <a:cubicBezTo>
                  <a:pt x="1471319" y="1081851"/>
                  <a:pt x="1821274" y="1290696"/>
                  <a:pt x="2054578" y="1345259"/>
                </a:cubicBezTo>
                <a:cubicBezTo>
                  <a:pt x="2287882" y="1399822"/>
                  <a:pt x="2558815" y="1386652"/>
                  <a:pt x="2754489" y="1356548"/>
                </a:cubicBezTo>
                <a:cubicBezTo>
                  <a:pt x="2950163" y="1326444"/>
                  <a:pt x="2844800" y="1249304"/>
                  <a:pt x="3228622" y="1164637"/>
                </a:cubicBezTo>
                <a:cubicBezTo>
                  <a:pt x="3612444" y="1079970"/>
                  <a:pt x="4829763" y="1038578"/>
                  <a:pt x="5057422" y="848548"/>
                </a:cubicBezTo>
                <a:cubicBezTo>
                  <a:pt x="5285081" y="658518"/>
                  <a:pt x="4831645" y="48918"/>
                  <a:pt x="4594578" y="24459"/>
                </a:cubicBezTo>
                <a:cubicBezTo>
                  <a:pt x="4357511" y="0"/>
                  <a:pt x="3932296" y="639704"/>
                  <a:pt x="3635022" y="701793"/>
                </a:cubicBezTo>
                <a:cubicBezTo>
                  <a:pt x="3337748" y="763882"/>
                  <a:pt x="3155244" y="404519"/>
                  <a:pt x="2810933" y="396993"/>
                </a:cubicBezTo>
                <a:cubicBezTo>
                  <a:pt x="2466622" y="389467"/>
                  <a:pt x="2009423" y="613363"/>
                  <a:pt x="1569156" y="656637"/>
                </a:cubicBezTo>
                <a:cubicBezTo>
                  <a:pt x="1128889" y="699911"/>
                  <a:pt x="169333" y="656637"/>
                  <a:pt x="169333" y="656637"/>
                </a:cubicBezTo>
                <a:lnTo>
                  <a:pt x="169333" y="656637"/>
                </a:lnTo>
                <a:lnTo>
                  <a:pt x="169333" y="645348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4500562" y="3786190"/>
            <a:ext cx="2786082" cy="85081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2401573" y="2830208"/>
            <a:ext cx="1000133" cy="291209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00496" y="4143380"/>
            <a:ext cx="2143140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n w="10160">
                  <a:solidFill>
                    <a:schemeClr val="accent1"/>
                  </a:solidFill>
                  <a:prstDash val="solid"/>
                </a:ln>
              </a:rPr>
              <a:t>Пролив Неизвестности</a:t>
            </a:r>
            <a:endParaRPr lang="ru-RU" sz="1400" dirty="0">
              <a:ln w="10160">
                <a:solidFill>
                  <a:schemeClr val="accent1"/>
                </a:solidFill>
                <a:prstDash val="solid"/>
              </a:ln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142976" y="3071810"/>
            <a:ext cx="1685908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Бухта знаний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61488" y="3071810"/>
            <a:ext cx="23825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Остров  Волшебный сад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71868" y="2643182"/>
            <a:ext cx="1827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Залив</a:t>
            </a:r>
            <a:r>
              <a:rPr lang="ru-RU" dirty="0" smtClean="0"/>
              <a:t> </a:t>
            </a:r>
            <a:r>
              <a:rPr lang="ru-RU" b="1" dirty="0" smtClean="0"/>
              <a:t>ошибок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571736" y="214290"/>
            <a:ext cx="178644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бриганти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14678" y="2000240"/>
            <a:ext cx="178644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14546" y="4000504"/>
            <a:ext cx="178644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406 0.15911 C -0.24062 0.10499 -0.21684 0.05111 -0.18333 0.05064 C -0.14982 0.05041 -0.10243 0.15656 -0.06336 0.15656 C -0.0243 0.15656 0.01355 0.04995 0.0507 0.05064 C 0.08803 0.05157 0.12448 0.15448 0.15973 0.16188 C 0.19497 0.16928 0.2441 0.1073 0.26164 0.09528 C 0.27934 0.08348 0.2724 0.08672 0.26563 0.08996 " pathEditMode="relative" rAng="0" ptsTypes="aa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0" y="-4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751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41 0.19219 C -0.16997 0.13807 -0.14618 0.08418 -0.11268 0.08372 C -0.07917 0.08349 -0.03177 0.18964 0.00729 0.18964 C 0.04635 0.18964 0.0842 0.08303 0.12135 0.08372 C 0.15868 0.08465 0.19514 0.18756 0.23038 0.19496 C 0.26562 0.20236 0.31475 0.14038 0.33229 0.12836 C 0.35 0.11656 0.34305 0.1198 0.33628 0.12304 " pathEditMode="relative" rAng="0" ptsTypes="aaaaaaA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0" y="-49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99 0.14246 C -0.18646 0.08834 -0.16268 0.03445 -0.12917 0.03399 C -0.09566 0.03376 -0.04827 0.13991 -0.0092 0.13991 C 0.02986 0.13991 0.06771 0.0333 0.10486 0.03399 C 0.14218 0.03492 0.17864 0.13783 0.21389 0.14523 C 0.24913 0.15263 0.29826 0.09065 0.3158 0.07863 C 0.3335 0.06683 0.32656 0.07007 0.31979 0.07331 " pathEditMode="relative" rAng="0" ptsTypes="aaaaaaA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0" y="-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5400" dirty="0" smtClean="0"/>
              <a:t>Залив ошибок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376873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ru-RU" sz="2400" b="1" dirty="0" smtClean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: 6 + 2,76 = 4,8 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(у – 4,2) : 2 = 1,61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: 6= 2,76 + 4,8 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– 4,2 = 1,61 · 2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: 6 = 7,56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= 32 ,2 –  4,2 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= 7,56 · 6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 28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= 45,36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						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000892" y="142852"/>
            <a:ext cx="1998031" cy="207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Залив ошибок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0043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: 6 + 2,76 = 4,8 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: 6= 4,8 + 2,76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: 6 = 7,56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= 2,04 · 6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= 45,36		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786578" y="285728"/>
            <a:ext cx="1998031" cy="207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>
            <a:off x="2321703" y="2750339"/>
            <a:ext cx="428628" cy="21431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357422" y="2571744"/>
            <a:ext cx="357190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0800000" flipV="1">
            <a:off x="1857356" y="3357562"/>
            <a:ext cx="928694" cy="428628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000364" y="3286124"/>
            <a:ext cx="915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libri"/>
              </a:rPr>
              <a:t>2,04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1500166" y="4857760"/>
            <a:ext cx="928694" cy="428628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643174" y="4786322"/>
            <a:ext cx="11240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libri"/>
              </a:rPr>
              <a:t>1</a:t>
            </a:r>
            <a:r>
              <a:rPr lang="ru-RU" sz="3200" b="1" dirty="0" smtClean="0">
                <a:solidFill>
                  <a:srgbClr val="002060"/>
                </a:solidFill>
                <a:latin typeface="Calibri"/>
              </a:rPr>
              <a:t>2,</a:t>
            </a:r>
            <a:r>
              <a:rPr lang="en-US" sz="3200" b="1" dirty="0" smtClean="0">
                <a:solidFill>
                  <a:srgbClr val="002060"/>
                </a:solidFill>
                <a:latin typeface="Calibri"/>
              </a:rPr>
              <a:t>2</a:t>
            </a:r>
            <a:r>
              <a:rPr lang="ru-RU" sz="3200" b="1" dirty="0" smtClean="0">
                <a:solidFill>
                  <a:srgbClr val="002060"/>
                </a:solidFill>
                <a:latin typeface="Calibri"/>
              </a:rPr>
              <a:t>4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4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5400" dirty="0" smtClean="0"/>
              <a:t>Залив ошибок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376873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ru-RU" sz="2400" b="1" dirty="0" smtClean="0"/>
          </a:p>
          <a:p>
            <a:pPr>
              <a:lnSpc>
                <a:spcPct val="15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(у – 4,2) : 2 = 1,61</a:t>
            </a:r>
          </a:p>
          <a:p>
            <a:pPr>
              <a:lnSpc>
                <a:spcPct val="15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– 4,2 = 1,61 · 2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 3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2,2 –  4,2  	</a:t>
            </a:r>
          </a:p>
          <a:p>
            <a:pPr>
              <a:lnSpc>
                <a:spcPct val="15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 28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ru-RU" dirty="0" smtClean="0"/>
          </a:p>
          <a:p>
            <a:pPr>
              <a:lnSpc>
                <a:spcPct val="15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						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000892" y="142852"/>
            <a:ext cx="1998031" cy="207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4357686" y="4357694"/>
            <a:ext cx="214314" cy="7143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000496" y="4000504"/>
            <a:ext cx="28575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,</a:t>
            </a:r>
            <a:endParaRPr lang="ru-RU" sz="3600" dirty="0">
              <a:solidFill>
                <a:srgbClr val="00206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4750595" y="4321975"/>
            <a:ext cx="285752" cy="7143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786314" y="4000504"/>
            <a:ext cx="285752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3893339" y="4893479"/>
            <a:ext cx="500066" cy="42862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4786711" y="4000107"/>
            <a:ext cx="286546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4429124" y="4929198"/>
            <a:ext cx="885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7,42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 33"/>
          <p:cNvSpPr/>
          <p:nvPr/>
        </p:nvSpPr>
        <p:spPr>
          <a:xfrm>
            <a:off x="0" y="1357298"/>
            <a:ext cx="8961497" cy="4999096"/>
          </a:xfrm>
          <a:custGeom>
            <a:avLst/>
            <a:gdLst>
              <a:gd name="connsiteX0" fmla="*/ 1014119 w 8961497"/>
              <a:gd name="connsiteY0" fmla="*/ 2174992 h 4999096"/>
              <a:gd name="connsiteX1" fmla="*/ 731897 w 8961497"/>
              <a:gd name="connsiteY1" fmla="*/ 3179703 h 4999096"/>
              <a:gd name="connsiteX2" fmla="*/ 731897 w 8961497"/>
              <a:gd name="connsiteY2" fmla="*/ 3179703 h 4999096"/>
              <a:gd name="connsiteX3" fmla="*/ 404519 w 8961497"/>
              <a:gd name="connsiteY3" fmla="*/ 4500503 h 4999096"/>
              <a:gd name="connsiteX4" fmla="*/ 3159008 w 8961497"/>
              <a:gd name="connsiteY4" fmla="*/ 3890903 h 4999096"/>
              <a:gd name="connsiteX5" fmla="*/ 4152430 w 8961497"/>
              <a:gd name="connsiteY5" fmla="*/ 3563525 h 4999096"/>
              <a:gd name="connsiteX6" fmla="*/ 6195719 w 8961497"/>
              <a:gd name="connsiteY6" fmla="*/ 3518370 h 4999096"/>
              <a:gd name="connsiteX7" fmla="*/ 7595542 w 8961497"/>
              <a:gd name="connsiteY7" fmla="*/ 4940770 h 4999096"/>
              <a:gd name="connsiteX8" fmla="*/ 8780875 w 8961497"/>
              <a:gd name="connsiteY8" fmla="*/ 3868325 h 4999096"/>
              <a:gd name="connsiteX9" fmla="*/ 8679275 w 8961497"/>
              <a:gd name="connsiteY9" fmla="*/ 1520237 h 4999096"/>
              <a:gd name="connsiteX10" fmla="*/ 7776164 w 8961497"/>
              <a:gd name="connsiteY10" fmla="*/ 481659 h 4999096"/>
              <a:gd name="connsiteX11" fmla="*/ 5834475 w 8961497"/>
              <a:gd name="connsiteY11" fmla="*/ 402637 h 4999096"/>
              <a:gd name="connsiteX12" fmla="*/ 3102564 w 8961497"/>
              <a:gd name="connsiteY12" fmla="*/ 188148 h 4999096"/>
              <a:gd name="connsiteX13" fmla="*/ 1759186 w 8961497"/>
              <a:gd name="connsiteY13" fmla="*/ 1531525 h 4999096"/>
              <a:gd name="connsiteX14" fmla="*/ 731897 w 8961497"/>
              <a:gd name="connsiteY14" fmla="*/ 888059 h 4999096"/>
              <a:gd name="connsiteX15" fmla="*/ 1014119 w 8961497"/>
              <a:gd name="connsiteY15" fmla="*/ 2174992 h 49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61497" h="4999096">
                <a:moveTo>
                  <a:pt x="1014119" y="2174992"/>
                </a:moveTo>
                <a:lnTo>
                  <a:pt x="731897" y="3179703"/>
                </a:lnTo>
                <a:lnTo>
                  <a:pt x="731897" y="3179703"/>
                </a:lnTo>
                <a:cubicBezTo>
                  <a:pt x="677334" y="3399836"/>
                  <a:pt x="0" y="4381970"/>
                  <a:pt x="404519" y="4500503"/>
                </a:cubicBezTo>
                <a:cubicBezTo>
                  <a:pt x="809038" y="4619036"/>
                  <a:pt x="2534356" y="4047066"/>
                  <a:pt x="3159008" y="3890903"/>
                </a:cubicBezTo>
                <a:cubicBezTo>
                  <a:pt x="3783660" y="3734740"/>
                  <a:pt x="3646311" y="3625614"/>
                  <a:pt x="4152430" y="3563525"/>
                </a:cubicBezTo>
                <a:cubicBezTo>
                  <a:pt x="4658549" y="3501436"/>
                  <a:pt x="5621867" y="3288829"/>
                  <a:pt x="6195719" y="3518370"/>
                </a:cubicBezTo>
                <a:cubicBezTo>
                  <a:pt x="6769571" y="3747911"/>
                  <a:pt x="7164683" y="4882444"/>
                  <a:pt x="7595542" y="4940770"/>
                </a:cubicBezTo>
                <a:cubicBezTo>
                  <a:pt x="8026401" y="4999096"/>
                  <a:pt x="8600253" y="4438414"/>
                  <a:pt x="8780875" y="3868325"/>
                </a:cubicBezTo>
                <a:cubicBezTo>
                  <a:pt x="8961497" y="3298236"/>
                  <a:pt x="8846727" y="2084681"/>
                  <a:pt x="8679275" y="1520237"/>
                </a:cubicBezTo>
                <a:cubicBezTo>
                  <a:pt x="8511823" y="955793"/>
                  <a:pt x="8250297" y="667926"/>
                  <a:pt x="7776164" y="481659"/>
                </a:cubicBezTo>
                <a:cubicBezTo>
                  <a:pt x="7302031" y="295392"/>
                  <a:pt x="6613408" y="451556"/>
                  <a:pt x="5834475" y="402637"/>
                </a:cubicBezTo>
                <a:cubicBezTo>
                  <a:pt x="5055542" y="353719"/>
                  <a:pt x="3781779" y="0"/>
                  <a:pt x="3102564" y="188148"/>
                </a:cubicBezTo>
                <a:cubicBezTo>
                  <a:pt x="2423349" y="376296"/>
                  <a:pt x="2154297" y="1414873"/>
                  <a:pt x="1759186" y="1531525"/>
                </a:cubicBezTo>
                <a:cubicBezTo>
                  <a:pt x="1364075" y="1648177"/>
                  <a:pt x="856075" y="784578"/>
                  <a:pt x="731897" y="888059"/>
                </a:cubicBezTo>
                <a:cubicBezTo>
                  <a:pt x="607719" y="991541"/>
                  <a:pt x="810919" y="1571977"/>
                  <a:pt x="1014119" y="2174992"/>
                </a:cubicBezTo>
                <a:close/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1214414" y="3500438"/>
            <a:ext cx="285752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4286248" y="4429132"/>
            <a:ext cx="428628" cy="3571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715272" y="3357562"/>
            <a:ext cx="428628" cy="50006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7500958" y="3500438"/>
            <a:ext cx="357190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4643438" y="2928934"/>
            <a:ext cx="357190" cy="3571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>
            <a:stCxn id="13" idx="0"/>
          </p:cNvCxnSpPr>
          <p:nvPr/>
        </p:nvCxnSpPr>
        <p:spPr>
          <a:xfrm rot="16200000" flipV="1">
            <a:off x="6411529" y="2232413"/>
            <a:ext cx="857256" cy="167879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4" idx="4"/>
          </p:cNvCxnSpPr>
          <p:nvPr/>
        </p:nvCxnSpPr>
        <p:spPr>
          <a:xfrm rot="10800000" flipV="1">
            <a:off x="5000628" y="2643182"/>
            <a:ext cx="1000132" cy="42218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олилиния 30"/>
          <p:cNvSpPr/>
          <p:nvPr/>
        </p:nvSpPr>
        <p:spPr>
          <a:xfrm>
            <a:off x="1500166" y="3000372"/>
            <a:ext cx="5285081" cy="1399822"/>
          </a:xfrm>
          <a:custGeom>
            <a:avLst/>
            <a:gdLst>
              <a:gd name="connsiteX0" fmla="*/ 0 w 5285081"/>
              <a:gd name="connsiteY0" fmla="*/ 656637 h 1399822"/>
              <a:gd name="connsiteX1" fmla="*/ 1354667 w 5285081"/>
              <a:gd name="connsiteY1" fmla="*/ 1029170 h 1399822"/>
              <a:gd name="connsiteX2" fmla="*/ 1354667 w 5285081"/>
              <a:gd name="connsiteY2" fmla="*/ 1029170 h 1399822"/>
              <a:gd name="connsiteX3" fmla="*/ 2054578 w 5285081"/>
              <a:gd name="connsiteY3" fmla="*/ 1345259 h 1399822"/>
              <a:gd name="connsiteX4" fmla="*/ 2754489 w 5285081"/>
              <a:gd name="connsiteY4" fmla="*/ 1356548 h 1399822"/>
              <a:gd name="connsiteX5" fmla="*/ 3228622 w 5285081"/>
              <a:gd name="connsiteY5" fmla="*/ 1164637 h 1399822"/>
              <a:gd name="connsiteX6" fmla="*/ 5057422 w 5285081"/>
              <a:gd name="connsiteY6" fmla="*/ 848548 h 1399822"/>
              <a:gd name="connsiteX7" fmla="*/ 4594578 w 5285081"/>
              <a:gd name="connsiteY7" fmla="*/ 24459 h 1399822"/>
              <a:gd name="connsiteX8" fmla="*/ 3635022 w 5285081"/>
              <a:gd name="connsiteY8" fmla="*/ 701793 h 1399822"/>
              <a:gd name="connsiteX9" fmla="*/ 2810933 w 5285081"/>
              <a:gd name="connsiteY9" fmla="*/ 396993 h 1399822"/>
              <a:gd name="connsiteX10" fmla="*/ 1569156 w 5285081"/>
              <a:gd name="connsiteY10" fmla="*/ 656637 h 1399822"/>
              <a:gd name="connsiteX11" fmla="*/ 169333 w 5285081"/>
              <a:gd name="connsiteY11" fmla="*/ 656637 h 1399822"/>
              <a:gd name="connsiteX12" fmla="*/ 169333 w 5285081"/>
              <a:gd name="connsiteY12" fmla="*/ 656637 h 1399822"/>
              <a:gd name="connsiteX13" fmla="*/ 169333 w 5285081"/>
              <a:gd name="connsiteY13" fmla="*/ 645348 h 139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081" h="1399822">
                <a:moveTo>
                  <a:pt x="0" y="656637"/>
                </a:moveTo>
                <a:lnTo>
                  <a:pt x="1354667" y="1029170"/>
                </a:lnTo>
                <a:lnTo>
                  <a:pt x="1354667" y="1029170"/>
                </a:lnTo>
                <a:cubicBezTo>
                  <a:pt x="1471319" y="1081851"/>
                  <a:pt x="1821274" y="1290696"/>
                  <a:pt x="2054578" y="1345259"/>
                </a:cubicBezTo>
                <a:cubicBezTo>
                  <a:pt x="2287882" y="1399822"/>
                  <a:pt x="2558815" y="1386652"/>
                  <a:pt x="2754489" y="1356548"/>
                </a:cubicBezTo>
                <a:cubicBezTo>
                  <a:pt x="2950163" y="1326444"/>
                  <a:pt x="2844800" y="1249304"/>
                  <a:pt x="3228622" y="1164637"/>
                </a:cubicBezTo>
                <a:cubicBezTo>
                  <a:pt x="3612444" y="1079970"/>
                  <a:pt x="4829763" y="1038578"/>
                  <a:pt x="5057422" y="848548"/>
                </a:cubicBezTo>
                <a:cubicBezTo>
                  <a:pt x="5285081" y="658518"/>
                  <a:pt x="4831645" y="48918"/>
                  <a:pt x="4594578" y="24459"/>
                </a:cubicBezTo>
                <a:cubicBezTo>
                  <a:pt x="4357511" y="0"/>
                  <a:pt x="3932296" y="639704"/>
                  <a:pt x="3635022" y="701793"/>
                </a:cubicBezTo>
                <a:cubicBezTo>
                  <a:pt x="3337748" y="763882"/>
                  <a:pt x="3155244" y="404519"/>
                  <a:pt x="2810933" y="396993"/>
                </a:cubicBezTo>
                <a:cubicBezTo>
                  <a:pt x="2466622" y="389467"/>
                  <a:pt x="2009423" y="613363"/>
                  <a:pt x="1569156" y="656637"/>
                </a:cubicBezTo>
                <a:cubicBezTo>
                  <a:pt x="1128889" y="699911"/>
                  <a:pt x="169333" y="656637"/>
                  <a:pt x="169333" y="656637"/>
                </a:cubicBezTo>
                <a:lnTo>
                  <a:pt x="169333" y="656637"/>
                </a:lnTo>
                <a:lnTo>
                  <a:pt x="169333" y="645348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4500562" y="3786190"/>
            <a:ext cx="2786082" cy="85081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2401573" y="2830208"/>
            <a:ext cx="1000133" cy="291209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00496" y="4143380"/>
            <a:ext cx="2143140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n w="10160">
                  <a:solidFill>
                    <a:schemeClr val="accent1"/>
                  </a:solidFill>
                  <a:prstDash val="solid"/>
                </a:ln>
              </a:rPr>
              <a:t>Пролив Неизвестности</a:t>
            </a:r>
            <a:endParaRPr lang="ru-RU" sz="1400" dirty="0">
              <a:ln w="10160">
                <a:solidFill>
                  <a:schemeClr val="accent1"/>
                </a:solidFill>
                <a:prstDash val="solid"/>
              </a:ln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142976" y="3071810"/>
            <a:ext cx="1685908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Бухта знаний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61488" y="3071810"/>
            <a:ext cx="23825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Остров  Волшебный сад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71868" y="2643182"/>
            <a:ext cx="1827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Залив</a:t>
            </a:r>
            <a:r>
              <a:rPr lang="ru-RU" dirty="0" smtClean="0"/>
              <a:t> </a:t>
            </a:r>
            <a:r>
              <a:rPr lang="ru-RU" b="1" dirty="0" smtClean="0"/>
              <a:t>ошибок</a:t>
            </a:r>
            <a:endParaRPr lang="ru-RU" b="1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rot="10800000" flipV="1">
            <a:off x="1500166" y="3143248"/>
            <a:ext cx="3143272" cy="4286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57685"/>
            <a:ext cx="2860282" cy="2492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511" y="4182609"/>
            <a:ext cx="357187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/>
              <a:t>Наша школа</a:t>
            </a:r>
            <a:br>
              <a:rPr lang="ru-RU" sz="5400" dirty="0" smtClean="0"/>
            </a:br>
            <a:endParaRPr lang="ru-RU" sz="5400" dirty="0"/>
          </a:p>
        </p:txBody>
      </p:sp>
      <p:pic>
        <p:nvPicPr>
          <p:cNvPr id="7" name="Picture 2" descr="C:\Documents and Settings\Mufasa\Рабочий стол\лена\5А\IMAG067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1785926"/>
            <a:ext cx="3457580" cy="2571768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1142984"/>
            <a:ext cx="515441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929454" y="142852"/>
            <a:ext cx="1998031" cy="207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школьній корабл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65760"/>
            <a:ext cx="1872208" cy="248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 33"/>
          <p:cNvSpPr/>
          <p:nvPr/>
        </p:nvSpPr>
        <p:spPr>
          <a:xfrm>
            <a:off x="-133586" y="1369719"/>
            <a:ext cx="8961497" cy="4999096"/>
          </a:xfrm>
          <a:custGeom>
            <a:avLst/>
            <a:gdLst>
              <a:gd name="connsiteX0" fmla="*/ 1014119 w 8961497"/>
              <a:gd name="connsiteY0" fmla="*/ 2174992 h 4999096"/>
              <a:gd name="connsiteX1" fmla="*/ 731897 w 8961497"/>
              <a:gd name="connsiteY1" fmla="*/ 3179703 h 4999096"/>
              <a:gd name="connsiteX2" fmla="*/ 731897 w 8961497"/>
              <a:gd name="connsiteY2" fmla="*/ 3179703 h 4999096"/>
              <a:gd name="connsiteX3" fmla="*/ 404519 w 8961497"/>
              <a:gd name="connsiteY3" fmla="*/ 4500503 h 4999096"/>
              <a:gd name="connsiteX4" fmla="*/ 3159008 w 8961497"/>
              <a:gd name="connsiteY4" fmla="*/ 3890903 h 4999096"/>
              <a:gd name="connsiteX5" fmla="*/ 4152430 w 8961497"/>
              <a:gd name="connsiteY5" fmla="*/ 3563525 h 4999096"/>
              <a:gd name="connsiteX6" fmla="*/ 6195719 w 8961497"/>
              <a:gd name="connsiteY6" fmla="*/ 3518370 h 4999096"/>
              <a:gd name="connsiteX7" fmla="*/ 7595542 w 8961497"/>
              <a:gd name="connsiteY7" fmla="*/ 4940770 h 4999096"/>
              <a:gd name="connsiteX8" fmla="*/ 8780875 w 8961497"/>
              <a:gd name="connsiteY8" fmla="*/ 3868325 h 4999096"/>
              <a:gd name="connsiteX9" fmla="*/ 8679275 w 8961497"/>
              <a:gd name="connsiteY9" fmla="*/ 1520237 h 4999096"/>
              <a:gd name="connsiteX10" fmla="*/ 7776164 w 8961497"/>
              <a:gd name="connsiteY10" fmla="*/ 481659 h 4999096"/>
              <a:gd name="connsiteX11" fmla="*/ 5834475 w 8961497"/>
              <a:gd name="connsiteY11" fmla="*/ 402637 h 4999096"/>
              <a:gd name="connsiteX12" fmla="*/ 3102564 w 8961497"/>
              <a:gd name="connsiteY12" fmla="*/ 188148 h 4999096"/>
              <a:gd name="connsiteX13" fmla="*/ 1759186 w 8961497"/>
              <a:gd name="connsiteY13" fmla="*/ 1531525 h 4999096"/>
              <a:gd name="connsiteX14" fmla="*/ 731897 w 8961497"/>
              <a:gd name="connsiteY14" fmla="*/ 888059 h 4999096"/>
              <a:gd name="connsiteX15" fmla="*/ 1014119 w 8961497"/>
              <a:gd name="connsiteY15" fmla="*/ 2174992 h 49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61497" h="4999096">
                <a:moveTo>
                  <a:pt x="1014119" y="2174992"/>
                </a:moveTo>
                <a:lnTo>
                  <a:pt x="731897" y="3179703"/>
                </a:lnTo>
                <a:lnTo>
                  <a:pt x="731897" y="3179703"/>
                </a:lnTo>
                <a:cubicBezTo>
                  <a:pt x="677334" y="3399836"/>
                  <a:pt x="0" y="4381970"/>
                  <a:pt x="404519" y="4500503"/>
                </a:cubicBezTo>
                <a:cubicBezTo>
                  <a:pt x="809038" y="4619036"/>
                  <a:pt x="2534356" y="4047066"/>
                  <a:pt x="3159008" y="3890903"/>
                </a:cubicBezTo>
                <a:cubicBezTo>
                  <a:pt x="3783660" y="3734740"/>
                  <a:pt x="3646311" y="3625614"/>
                  <a:pt x="4152430" y="3563525"/>
                </a:cubicBezTo>
                <a:cubicBezTo>
                  <a:pt x="4658549" y="3501436"/>
                  <a:pt x="5621867" y="3288829"/>
                  <a:pt x="6195719" y="3518370"/>
                </a:cubicBezTo>
                <a:cubicBezTo>
                  <a:pt x="6769571" y="3747911"/>
                  <a:pt x="7164683" y="4882444"/>
                  <a:pt x="7595542" y="4940770"/>
                </a:cubicBezTo>
                <a:cubicBezTo>
                  <a:pt x="8026401" y="4999096"/>
                  <a:pt x="8600253" y="4438414"/>
                  <a:pt x="8780875" y="3868325"/>
                </a:cubicBezTo>
                <a:cubicBezTo>
                  <a:pt x="8961497" y="3298236"/>
                  <a:pt x="8846727" y="2084681"/>
                  <a:pt x="8679275" y="1520237"/>
                </a:cubicBezTo>
                <a:cubicBezTo>
                  <a:pt x="8511823" y="955793"/>
                  <a:pt x="8250297" y="667926"/>
                  <a:pt x="7776164" y="481659"/>
                </a:cubicBezTo>
                <a:cubicBezTo>
                  <a:pt x="7302031" y="295392"/>
                  <a:pt x="6613408" y="451556"/>
                  <a:pt x="5834475" y="402637"/>
                </a:cubicBezTo>
                <a:cubicBezTo>
                  <a:pt x="5055542" y="353719"/>
                  <a:pt x="3781779" y="0"/>
                  <a:pt x="3102564" y="188148"/>
                </a:cubicBezTo>
                <a:cubicBezTo>
                  <a:pt x="2423349" y="376296"/>
                  <a:pt x="2154297" y="1414873"/>
                  <a:pt x="1759186" y="1531525"/>
                </a:cubicBezTo>
                <a:cubicBezTo>
                  <a:pt x="1364075" y="1648177"/>
                  <a:pt x="856075" y="784578"/>
                  <a:pt x="731897" y="888059"/>
                </a:cubicBezTo>
                <a:cubicBezTo>
                  <a:pt x="607719" y="991541"/>
                  <a:pt x="810919" y="1571977"/>
                  <a:pt x="1014119" y="217499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sz="6700" dirty="0" smtClean="0"/>
              <a:t>Карта - схема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5-конечная звезда 9"/>
          <p:cNvSpPr/>
          <p:nvPr/>
        </p:nvSpPr>
        <p:spPr>
          <a:xfrm>
            <a:off x="1214414" y="3500438"/>
            <a:ext cx="285752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4286248" y="4429132"/>
            <a:ext cx="428628" cy="3571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715272" y="3357562"/>
            <a:ext cx="428628" cy="50006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7500958" y="3500438"/>
            <a:ext cx="357190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4643438" y="2928934"/>
            <a:ext cx="357190" cy="3571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1500166" y="3000372"/>
            <a:ext cx="5285081" cy="1399822"/>
          </a:xfrm>
          <a:custGeom>
            <a:avLst/>
            <a:gdLst>
              <a:gd name="connsiteX0" fmla="*/ 0 w 5285081"/>
              <a:gd name="connsiteY0" fmla="*/ 656637 h 1399822"/>
              <a:gd name="connsiteX1" fmla="*/ 1354667 w 5285081"/>
              <a:gd name="connsiteY1" fmla="*/ 1029170 h 1399822"/>
              <a:gd name="connsiteX2" fmla="*/ 1354667 w 5285081"/>
              <a:gd name="connsiteY2" fmla="*/ 1029170 h 1399822"/>
              <a:gd name="connsiteX3" fmla="*/ 2054578 w 5285081"/>
              <a:gd name="connsiteY3" fmla="*/ 1345259 h 1399822"/>
              <a:gd name="connsiteX4" fmla="*/ 2754489 w 5285081"/>
              <a:gd name="connsiteY4" fmla="*/ 1356548 h 1399822"/>
              <a:gd name="connsiteX5" fmla="*/ 3228622 w 5285081"/>
              <a:gd name="connsiteY5" fmla="*/ 1164637 h 1399822"/>
              <a:gd name="connsiteX6" fmla="*/ 5057422 w 5285081"/>
              <a:gd name="connsiteY6" fmla="*/ 848548 h 1399822"/>
              <a:gd name="connsiteX7" fmla="*/ 4594578 w 5285081"/>
              <a:gd name="connsiteY7" fmla="*/ 24459 h 1399822"/>
              <a:gd name="connsiteX8" fmla="*/ 3635022 w 5285081"/>
              <a:gd name="connsiteY8" fmla="*/ 701793 h 1399822"/>
              <a:gd name="connsiteX9" fmla="*/ 2810933 w 5285081"/>
              <a:gd name="connsiteY9" fmla="*/ 396993 h 1399822"/>
              <a:gd name="connsiteX10" fmla="*/ 1569156 w 5285081"/>
              <a:gd name="connsiteY10" fmla="*/ 656637 h 1399822"/>
              <a:gd name="connsiteX11" fmla="*/ 169333 w 5285081"/>
              <a:gd name="connsiteY11" fmla="*/ 656637 h 1399822"/>
              <a:gd name="connsiteX12" fmla="*/ 169333 w 5285081"/>
              <a:gd name="connsiteY12" fmla="*/ 656637 h 1399822"/>
              <a:gd name="connsiteX13" fmla="*/ 169333 w 5285081"/>
              <a:gd name="connsiteY13" fmla="*/ 645348 h 139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081" h="1399822">
                <a:moveTo>
                  <a:pt x="0" y="656637"/>
                </a:moveTo>
                <a:lnTo>
                  <a:pt x="1354667" y="1029170"/>
                </a:lnTo>
                <a:lnTo>
                  <a:pt x="1354667" y="1029170"/>
                </a:lnTo>
                <a:cubicBezTo>
                  <a:pt x="1471319" y="1081851"/>
                  <a:pt x="1821274" y="1290696"/>
                  <a:pt x="2054578" y="1345259"/>
                </a:cubicBezTo>
                <a:cubicBezTo>
                  <a:pt x="2287882" y="1399822"/>
                  <a:pt x="2558815" y="1386652"/>
                  <a:pt x="2754489" y="1356548"/>
                </a:cubicBezTo>
                <a:cubicBezTo>
                  <a:pt x="2950163" y="1326444"/>
                  <a:pt x="2844800" y="1249304"/>
                  <a:pt x="3228622" y="1164637"/>
                </a:cubicBezTo>
                <a:cubicBezTo>
                  <a:pt x="3612444" y="1079970"/>
                  <a:pt x="4829763" y="1038578"/>
                  <a:pt x="5057422" y="848548"/>
                </a:cubicBezTo>
                <a:cubicBezTo>
                  <a:pt x="5285081" y="658518"/>
                  <a:pt x="4831645" y="48918"/>
                  <a:pt x="4594578" y="24459"/>
                </a:cubicBezTo>
                <a:cubicBezTo>
                  <a:pt x="4357511" y="0"/>
                  <a:pt x="3932296" y="639704"/>
                  <a:pt x="3635022" y="701793"/>
                </a:cubicBezTo>
                <a:cubicBezTo>
                  <a:pt x="3337748" y="763882"/>
                  <a:pt x="3155244" y="404519"/>
                  <a:pt x="2810933" y="396993"/>
                </a:cubicBezTo>
                <a:cubicBezTo>
                  <a:pt x="2466622" y="389467"/>
                  <a:pt x="2009423" y="613363"/>
                  <a:pt x="1569156" y="656637"/>
                </a:cubicBezTo>
                <a:cubicBezTo>
                  <a:pt x="1128889" y="699911"/>
                  <a:pt x="169333" y="656637"/>
                  <a:pt x="169333" y="656637"/>
                </a:cubicBezTo>
                <a:lnTo>
                  <a:pt x="169333" y="656637"/>
                </a:lnTo>
                <a:lnTo>
                  <a:pt x="169333" y="645348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" grpId="0"/>
      <p:bldP spid="10" grpId="0" animBg="1"/>
      <p:bldP spid="11" grpId="0" animBg="1"/>
      <p:bldP spid="12" grpId="0" animBg="1"/>
      <p:bldP spid="13" grpId="0" animBg="1"/>
      <p:bldP spid="14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85984" y="357166"/>
            <a:ext cx="1714512" cy="178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бриганти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928926" y="2285992"/>
            <a:ext cx="1714512" cy="178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071670" y="4286256"/>
            <a:ext cx="1714512" cy="178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8 0.01066  0.017 0.02131  0.021 0.03463  C 0.025 0.04929  0.027 0.0666  0.029 0.08392  C 0.031 0.10124  0.029 0.11589  0.027 0.13188  C 0.025 0.14653  0.022 0.16252  0.015 0.17584  C 0.009 0.18916  -0.001 0.19981  -0.012 0.20781  C -0.022 0.2158  -0.034 0.22113  -0.046 0.22379  C -0.058 0.22646  -0.07 0.22646  -0.081 0.22379  C -0.093 0.22113  -0.104 0.21447  -0.113 0.20381  C -0.122 0.19449  -0.13 0.1825  -0.134 0.16784  C -0.139 0.15452  -0.141 0.13587  -0.141 0.12122  C -0.142 0.10657  -0.141 0.08925  -0.136 0.0746  C -0.131 0.06128  -0.122 0.05062  -0.11 0.04529  C -0.098 0.0413  -0.086 0.04662  -0.078 0.05595  C -0.071 0.06527  -0.066 0.07993  -0.065 0.09724  C -0.065 0.11456  -0.066 0.13055  -0.071 0.14387  C -0.076 0.15719  -0.075 0.15985  -0.095 0.17717  C -0.113 0.19582  -0.131 0.19049  -0.142 0.19182  C -0.153 0.19182  -0.162 0.18649  -0.173 0.18117  C -0.185 0.17451  -0.195 0.16252  -0.202 0.15186  C -0.209 0.1412  -0.212 0.12788  -0.216 0.10657  C -0.219 0.08525  -0.219 0.0746  -0.219 0.05861  C -0.219 0.04263  -0.219 0.02664  -0.219 0.01066  E" pathEditMode="relative" ptsTypes="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751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8 0.01066  0.017 0.02131  0.021 0.03463  C 0.025 0.04929  0.027 0.0666  0.029 0.08392  C 0.031 0.10124  0.029 0.11589  0.027 0.13188  C 0.025 0.14653  0.022 0.16252  0.015 0.17584  C 0.009 0.18916  -0.001 0.19981  -0.012 0.20781  C -0.022 0.2158  -0.034 0.22113  -0.046 0.22379  C -0.058 0.22646  -0.07 0.22646  -0.081 0.22379  C -0.093 0.22113  -0.104 0.21447  -0.113 0.20381  C -0.122 0.19449  -0.13 0.1825  -0.134 0.16784  C -0.139 0.15452  -0.141 0.13587  -0.141 0.12122  C -0.142 0.10657  -0.141 0.08925  -0.136 0.0746  C -0.131 0.06128  -0.122 0.05062  -0.11 0.04529  C -0.098 0.0413  -0.086 0.04662  -0.078 0.05595  C -0.071 0.06527  -0.066 0.07993  -0.065 0.09724  C -0.065 0.11456  -0.066 0.13055  -0.071 0.14387  C -0.076 0.15719  -0.075 0.15985  -0.095 0.17717  C -0.113 0.19582  -0.131 0.19049  -0.142 0.19182  C -0.153 0.19182  -0.162 0.18649  -0.173 0.18117  C -0.185 0.17451  -0.195 0.16252  -0.202 0.15186  C -0.209 0.1412  -0.212 0.12788  -0.216 0.10657  C -0.219 0.08525  -0.219 0.0746  -0.219 0.05861  C -0.219 0.04263  -0.219 0.02664  -0.219 0.01066  E" pathEditMode="relative" ptsTypes="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8 0.01066  0.017 0.02131  0.021 0.03463  C 0.025 0.04929  0.027 0.0666  0.029 0.08392  C 0.031 0.10124  0.029 0.11589  0.027 0.13188  C 0.025 0.14653  0.022 0.16252  0.015 0.17584  C 0.009 0.18916  -0.001 0.19981  -0.012 0.20781  C -0.022 0.2158  -0.034 0.22113  -0.046 0.22379  C -0.058 0.22646  -0.07 0.22646  -0.081 0.22379  C -0.093 0.22113  -0.104 0.21447  -0.113 0.20381  C -0.122 0.19449  -0.13 0.1825  -0.134 0.16784  C -0.139 0.15452  -0.141 0.13587  -0.141 0.12122  C -0.142 0.10657  -0.141 0.08925  -0.136 0.0746  C -0.131 0.06128  -0.122 0.05062  -0.11 0.04529  C -0.098 0.0413  -0.086 0.04662  -0.078 0.05595  C -0.071 0.06527  -0.066 0.07993  -0.065 0.09724  C -0.065 0.11456  -0.066 0.13055  -0.071 0.14387  C -0.076 0.15719  -0.075 0.15985  -0.095 0.17717  C -0.113 0.19582  -0.131 0.19049  -0.142 0.19182  C -0.153 0.19182  -0.162 0.18649  -0.173 0.18117  C -0.185 0.17451  -0.195 0.16252  -0.202 0.15186  C -0.209 0.1412  -0.212 0.12788  -0.216 0.10657  C -0.219 0.08525  -0.219 0.0746  -0.219 0.05861  C -0.219 0.04263  -0.219 0.02664  -0.219 0.01066  E" pathEditMode="relative" ptsTypes="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-285784" y="1428736"/>
            <a:ext cx="8961497" cy="4999096"/>
          </a:xfrm>
          <a:custGeom>
            <a:avLst/>
            <a:gdLst>
              <a:gd name="connsiteX0" fmla="*/ 1014119 w 8961497"/>
              <a:gd name="connsiteY0" fmla="*/ 2174992 h 4999096"/>
              <a:gd name="connsiteX1" fmla="*/ 731897 w 8961497"/>
              <a:gd name="connsiteY1" fmla="*/ 3179703 h 4999096"/>
              <a:gd name="connsiteX2" fmla="*/ 731897 w 8961497"/>
              <a:gd name="connsiteY2" fmla="*/ 3179703 h 4999096"/>
              <a:gd name="connsiteX3" fmla="*/ 404519 w 8961497"/>
              <a:gd name="connsiteY3" fmla="*/ 4500503 h 4999096"/>
              <a:gd name="connsiteX4" fmla="*/ 3159008 w 8961497"/>
              <a:gd name="connsiteY4" fmla="*/ 3890903 h 4999096"/>
              <a:gd name="connsiteX5" fmla="*/ 4152430 w 8961497"/>
              <a:gd name="connsiteY5" fmla="*/ 3563525 h 4999096"/>
              <a:gd name="connsiteX6" fmla="*/ 6195719 w 8961497"/>
              <a:gd name="connsiteY6" fmla="*/ 3518370 h 4999096"/>
              <a:gd name="connsiteX7" fmla="*/ 7595542 w 8961497"/>
              <a:gd name="connsiteY7" fmla="*/ 4940770 h 4999096"/>
              <a:gd name="connsiteX8" fmla="*/ 8780875 w 8961497"/>
              <a:gd name="connsiteY8" fmla="*/ 3868325 h 4999096"/>
              <a:gd name="connsiteX9" fmla="*/ 8679275 w 8961497"/>
              <a:gd name="connsiteY9" fmla="*/ 1520237 h 4999096"/>
              <a:gd name="connsiteX10" fmla="*/ 7776164 w 8961497"/>
              <a:gd name="connsiteY10" fmla="*/ 481659 h 4999096"/>
              <a:gd name="connsiteX11" fmla="*/ 5834475 w 8961497"/>
              <a:gd name="connsiteY11" fmla="*/ 402637 h 4999096"/>
              <a:gd name="connsiteX12" fmla="*/ 3102564 w 8961497"/>
              <a:gd name="connsiteY12" fmla="*/ 188148 h 4999096"/>
              <a:gd name="connsiteX13" fmla="*/ 1759186 w 8961497"/>
              <a:gd name="connsiteY13" fmla="*/ 1531525 h 4999096"/>
              <a:gd name="connsiteX14" fmla="*/ 731897 w 8961497"/>
              <a:gd name="connsiteY14" fmla="*/ 888059 h 4999096"/>
              <a:gd name="connsiteX15" fmla="*/ 1014119 w 8961497"/>
              <a:gd name="connsiteY15" fmla="*/ 2174992 h 49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61497" h="4999096">
                <a:moveTo>
                  <a:pt x="1014119" y="2174992"/>
                </a:moveTo>
                <a:lnTo>
                  <a:pt x="731897" y="3179703"/>
                </a:lnTo>
                <a:lnTo>
                  <a:pt x="731897" y="3179703"/>
                </a:lnTo>
                <a:cubicBezTo>
                  <a:pt x="677334" y="3399836"/>
                  <a:pt x="0" y="4381970"/>
                  <a:pt x="404519" y="4500503"/>
                </a:cubicBezTo>
                <a:cubicBezTo>
                  <a:pt x="809038" y="4619036"/>
                  <a:pt x="2534356" y="4047066"/>
                  <a:pt x="3159008" y="3890903"/>
                </a:cubicBezTo>
                <a:cubicBezTo>
                  <a:pt x="3783660" y="3734740"/>
                  <a:pt x="3646311" y="3625614"/>
                  <a:pt x="4152430" y="3563525"/>
                </a:cubicBezTo>
                <a:cubicBezTo>
                  <a:pt x="4658549" y="3501436"/>
                  <a:pt x="5621867" y="3288829"/>
                  <a:pt x="6195719" y="3518370"/>
                </a:cubicBezTo>
                <a:cubicBezTo>
                  <a:pt x="6769571" y="3747911"/>
                  <a:pt x="7164683" y="4882444"/>
                  <a:pt x="7595542" y="4940770"/>
                </a:cubicBezTo>
                <a:cubicBezTo>
                  <a:pt x="8026401" y="4999096"/>
                  <a:pt x="8600253" y="4438414"/>
                  <a:pt x="8780875" y="3868325"/>
                </a:cubicBezTo>
                <a:cubicBezTo>
                  <a:pt x="8961497" y="3298236"/>
                  <a:pt x="8846727" y="2084681"/>
                  <a:pt x="8679275" y="1520237"/>
                </a:cubicBezTo>
                <a:cubicBezTo>
                  <a:pt x="8511823" y="955793"/>
                  <a:pt x="8250297" y="667926"/>
                  <a:pt x="7776164" y="481659"/>
                </a:cubicBezTo>
                <a:cubicBezTo>
                  <a:pt x="7302031" y="295392"/>
                  <a:pt x="6613408" y="451556"/>
                  <a:pt x="5834475" y="402637"/>
                </a:cubicBezTo>
                <a:cubicBezTo>
                  <a:pt x="5055542" y="353719"/>
                  <a:pt x="3781779" y="0"/>
                  <a:pt x="3102564" y="188148"/>
                </a:cubicBezTo>
                <a:cubicBezTo>
                  <a:pt x="2423349" y="376296"/>
                  <a:pt x="2154297" y="1414873"/>
                  <a:pt x="1759186" y="1531525"/>
                </a:cubicBezTo>
                <a:cubicBezTo>
                  <a:pt x="1364075" y="1648177"/>
                  <a:pt x="856075" y="784578"/>
                  <a:pt x="731897" y="888059"/>
                </a:cubicBezTo>
                <a:cubicBezTo>
                  <a:pt x="607719" y="991541"/>
                  <a:pt x="810919" y="1571977"/>
                  <a:pt x="1014119" y="2174992"/>
                </a:cubicBezTo>
                <a:close/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Бухта знаний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071810"/>
            <a:ext cx="1971660" cy="36828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Бухта знаний</a:t>
            </a:r>
            <a:endParaRPr lang="ru-RU" sz="1800" dirty="0"/>
          </a:p>
        </p:txBody>
      </p:sp>
      <p:sp>
        <p:nvSpPr>
          <p:cNvPr id="5" name="Полилиния 4"/>
          <p:cNvSpPr/>
          <p:nvPr/>
        </p:nvSpPr>
        <p:spPr>
          <a:xfrm>
            <a:off x="1571604" y="3000372"/>
            <a:ext cx="5285081" cy="1399822"/>
          </a:xfrm>
          <a:custGeom>
            <a:avLst/>
            <a:gdLst>
              <a:gd name="connsiteX0" fmla="*/ 0 w 5285081"/>
              <a:gd name="connsiteY0" fmla="*/ 656637 h 1399822"/>
              <a:gd name="connsiteX1" fmla="*/ 1354667 w 5285081"/>
              <a:gd name="connsiteY1" fmla="*/ 1029170 h 1399822"/>
              <a:gd name="connsiteX2" fmla="*/ 1354667 w 5285081"/>
              <a:gd name="connsiteY2" fmla="*/ 1029170 h 1399822"/>
              <a:gd name="connsiteX3" fmla="*/ 2054578 w 5285081"/>
              <a:gd name="connsiteY3" fmla="*/ 1345259 h 1399822"/>
              <a:gd name="connsiteX4" fmla="*/ 2754489 w 5285081"/>
              <a:gd name="connsiteY4" fmla="*/ 1356548 h 1399822"/>
              <a:gd name="connsiteX5" fmla="*/ 3228622 w 5285081"/>
              <a:gd name="connsiteY5" fmla="*/ 1164637 h 1399822"/>
              <a:gd name="connsiteX6" fmla="*/ 5057422 w 5285081"/>
              <a:gd name="connsiteY6" fmla="*/ 848548 h 1399822"/>
              <a:gd name="connsiteX7" fmla="*/ 4594578 w 5285081"/>
              <a:gd name="connsiteY7" fmla="*/ 24459 h 1399822"/>
              <a:gd name="connsiteX8" fmla="*/ 3635022 w 5285081"/>
              <a:gd name="connsiteY8" fmla="*/ 701793 h 1399822"/>
              <a:gd name="connsiteX9" fmla="*/ 2810933 w 5285081"/>
              <a:gd name="connsiteY9" fmla="*/ 396993 h 1399822"/>
              <a:gd name="connsiteX10" fmla="*/ 1569156 w 5285081"/>
              <a:gd name="connsiteY10" fmla="*/ 656637 h 1399822"/>
              <a:gd name="connsiteX11" fmla="*/ 169333 w 5285081"/>
              <a:gd name="connsiteY11" fmla="*/ 656637 h 1399822"/>
              <a:gd name="connsiteX12" fmla="*/ 169333 w 5285081"/>
              <a:gd name="connsiteY12" fmla="*/ 656637 h 1399822"/>
              <a:gd name="connsiteX13" fmla="*/ 169333 w 5285081"/>
              <a:gd name="connsiteY13" fmla="*/ 645348 h 139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081" h="1399822">
                <a:moveTo>
                  <a:pt x="0" y="656637"/>
                </a:moveTo>
                <a:lnTo>
                  <a:pt x="1354667" y="1029170"/>
                </a:lnTo>
                <a:lnTo>
                  <a:pt x="1354667" y="1029170"/>
                </a:lnTo>
                <a:cubicBezTo>
                  <a:pt x="1471319" y="1081851"/>
                  <a:pt x="1821274" y="1290696"/>
                  <a:pt x="2054578" y="1345259"/>
                </a:cubicBezTo>
                <a:cubicBezTo>
                  <a:pt x="2287882" y="1399822"/>
                  <a:pt x="2558815" y="1386652"/>
                  <a:pt x="2754489" y="1356548"/>
                </a:cubicBezTo>
                <a:cubicBezTo>
                  <a:pt x="2950163" y="1326444"/>
                  <a:pt x="2844800" y="1249304"/>
                  <a:pt x="3228622" y="1164637"/>
                </a:cubicBezTo>
                <a:cubicBezTo>
                  <a:pt x="3612444" y="1079970"/>
                  <a:pt x="4829763" y="1038578"/>
                  <a:pt x="5057422" y="848548"/>
                </a:cubicBezTo>
                <a:cubicBezTo>
                  <a:pt x="5285081" y="658518"/>
                  <a:pt x="4831645" y="48918"/>
                  <a:pt x="4594578" y="24459"/>
                </a:cubicBezTo>
                <a:cubicBezTo>
                  <a:pt x="4357511" y="0"/>
                  <a:pt x="3932296" y="639704"/>
                  <a:pt x="3635022" y="701793"/>
                </a:cubicBezTo>
                <a:cubicBezTo>
                  <a:pt x="3337748" y="763882"/>
                  <a:pt x="3155244" y="404519"/>
                  <a:pt x="2810933" y="396993"/>
                </a:cubicBezTo>
                <a:cubicBezTo>
                  <a:pt x="2466622" y="389467"/>
                  <a:pt x="2009423" y="613363"/>
                  <a:pt x="1569156" y="656637"/>
                </a:cubicBezTo>
                <a:cubicBezTo>
                  <a:pt x="1128889" y="699911"/>
                  <a:pt x="169333" y="656637"/>
                  <a:pt x="169333" y="656637"/>
                </a:cubicBezTo>
                <a:lnTo>
                  <a:pt x="169333" y="656637"/>
                </a:lnTo>
                <a:lnTo>
                  <a:pt x="169333" y="645348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1214414" y="3500438"/>
            <a:ext cx="285752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4286248" y="4429132"/>
            <a:ext cx="428628" cy="3571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rot="16200000" flipH="1">
            <a:off x="2401573" y="2830208"/>
            <a:ext cx="1000133" cy="291209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214810" y="4143380"/>
            <a:ext cx="2500330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n w="10160">
                  <a:solidFill>
                    <a:schemeClr val="accent1"/>
                  </a:solidFill>
                  <a:prstDash val="solid"/>
                </a:ln>
              </a:rPr>
              <a:t>Пролив Неизвестности</a:t>
            </a:r>
            <a:endParaRPr lang="ru-RU" sz="1400" dirty="0">
              <a:ln w="10160">
                <a:solidFill>
                  <a:schemeClr val="accent1"/>
                </a:solidFill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571736" y="214290"/>
            <a:ext cx="178644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бриганти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14678" y="2000240"/>
            <a:ext cx="178644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14546" y="4000504"/>
            <a:ext cx="178644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406 0.15911 C -0.24062 0.10499 -0.21684 0.05111 -0.18333 0.05064 C -0.14982 0.05041 -0.10243 0.15656 -0.06336 0.15656 C -0.0243 0.15656 0.01355 0.04995 0.0507 0.05064 C 0.08803 0.05157 0.12448 0.15448 0.15973 0.16188 C 0.19497 0.16928 0.2441 0.1073 0.26164 0.09528 C 0.27934 0.08348 0.2724 0.08672 0.26563 0.08996 " pathEditMode="relative" rAng="0" ptsTypes="aa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0" y="-4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751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41 0.19219 C -0.16997 0.13807 -0.14618 0.08418 -0.11268 0.08372 C -0.07917 0.08349 -0.03177 0.18964 0.00729 0.18964 C 0.04635 0.18964 0.0842 0.08303 0.12135 0.08372 C 0.15868 0.08465 0.19514 0.18756 0.23038 0.19496 C 0.26562 0.20236 0.31475 0.14038 0.33229 0.12836 C 0.35 0.11656 0.34305 0.1198 0.33628 0.12304 " pathEditMode="relative" rAng="0" ptsTypes="aaaaaaA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0" y="-49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99 0.14246 C -0.18646 0.08834 -0.16268 0.03445 -0.12917 0.03399 C -0.09566 0.03376 -0.04827 0.13991 -0.0092 0.13991 C 0.02986 0.13991 0.06771 0.0333 0.10486 0.03399 C 0.14218 0.03492 0.17864 0.13783 0.21389 0.14523 C 0.24913 0.15263 0.29826 0.09065 0.3158 0.07863 C 0.3335 0.06683 0.32656 0.07007 0.31979 0.07331 " pathEditMode="relative" rAng="0" ptsTypes="aaaaaaA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0" y="-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-214346" y="1357298"/>
            <a:ext cx="8961497" cy="4999096"/>
          </a:xfrm>
          <a:custGeom>
            <a:avLst/>
            <a:gdLst>
              <a:gd name="connsiteX0" fmla="*/ 1014119 w 8961497"/>
              <a:gd name="connsiteY0" fmla="*/ 2174992 h 4999096"/>
              <a:gd name="connsiteX1" fmla="*/ 731897 w 8961497"/>
              <a:gd name="connsiteY1" fmla="*/ 3179703 h 4999096"/>
              <a:gd name="connsiteX2" fmla="*/ 731897 w 8961497"/>
              <a:gd name="connsiteY2" fmla="*/ 3179703 h 4999096"/>
              <a:gd name="connsiteX3" fmla="*/ 404519 w 8961497"/>
              <a:gd name="connsiteY3" fmla="*/ 4500503 h 4999096"/>
              <a:gd name="connsiteX4" fmla="*/ 3159008 w 8961497"/>
              <a:gd name="connsiteY4" fmla="*/ 3890903 h 4999096"/>
              <a:gd name="connsiteX5" fmla="*/ 4152430 w 8961497"/>
              <a:gd name="connsiteY5" fmla="*/ 3563525 h 4999096"/>
              <a:gd name="connsiteX6" fmla="*/ 6195719 w 8961497"/>
              <a:gd name="connsiteY6" fmla="*/ 3518370 h 4999096"/>
              <a:gd name="connsiteX7" fmla="*/ 7595542 w 8961497"/>
              <a:gd name="connsiteY7" fmla="*/ 4940770 h 4999096"/>
              <a:gd name="connsiteX8" fmla="*/ 8780875 w 8961497"/>
              <a:gd name="connsiteY8" fmla="*/ 3868325 h 4999096"/>
              <a:gd name="connsiteX9" fmla="*/ 8679275 w 8961497"/>
              <a:gd name="connsiteY9" fmla="*/ 1520237 h 4999096"/>
              <a:gd name="connsiteX10" fmla="*/ 7776164 w 8961497"/>
              <a:gd name="connsiteY10" fmla="*/ 481659 h 4999096"/>
              <a:gd name="connsiteX11" fmla="*/ 5834475 w 8961497"/>
              <a:gd name="connsiteY11" fmla="*/ 402637 h 4999096"/>
              <a:gd name="connsiteX12" fmla="*/ 3102564 w 8961497"/>
              <a:gd name="connsiteY12" fmla="*/ 188148 h 4999096"/>
              <a:gd name="connsiteX13" fmla="*/ 1759186 w 8961497"/>
              <a:gd name="connsiteY13" fmla="*/ 1531525 h 4999096"/>
              <a:gd name="connsiteX14" fmla="*/ 731897 w 8961497"/>
              <a:gd name="connsiteY14" fmla="*/ 888059 h 4999096"/>
              <a:gd name="connsiteX15" fmla="*/ 1014119 w 8961497"/>
              <a:gd name="connsiteY15" fmla="*/ 2174992 h 49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61497" h="4999096">
                <a:moveTo>
                  <a:pt x="1014119" y="2174992"/>
                </a:moveTo>
                <a:lnTo>
                  <a:pt x="731897" y="3179703"/>
                </a:lnTo>
                <a:lnTo>
                  <a:pt x="731897" y="3179703"/>
                </a:lnTo>
                <a:cubicBezTo>
                  <a:pt x="677334" y="3399836"/>
                  <a:pt x="0" y="4381970"/>
                  <a:pt x="404519" y="4500503"/>
                </a:cubicBezTo>
                <a:cubicBezTo>
                  <a:pt x="809038" y="4619036"/>
                  <a:pt x="2534356" y="4047066"/>
                  <a:pt x="3159008" y="3890903"/>
                </a:cubicBezTo>
                <a:cubicBezTo>
                  <a:pt x="3783660" y="3734740"/>
                  <a:pt x="3646311" y="3625614"/>
                  <a:pt x="4152430" y="3563525"/>
                </a:cubicBezTo>
                <a:cubicBezTo>
                  <a:pt x="4658549" y="3501436"/>
                  <a:pt x="5621867" y="3288829"/>
                  <a:pt x="6195719" y="3518370"/>
                </a:cubicBezTo>
                <a:cubicBezTo>
                  <a:pt x="6769571" y="3747911"/>
                  <a:pt x="7164683" y="4882444"/>
                  <a:pt x="7595542" y="4940770"/>
                </a:cubicBezTo>
                <a:cubicBezTo>
                  <a:pt x="8026401" y="4999096"/>
                  <a:pt x="8600253" y="4438414"/>
                  <a:pt x="8780875" y="3868325"/>
                </a:cubicBezTo>
                <a:cubicBezTo>
                  <a:pt x="8961497" y="3298236"/>
                  <a:pt x="8846727" y="2084681"/>
                  <a:pt x="8679275" y="1520237"/>
                </a:cubicBezTo>
                <a:cubicBezTo>
                  <a:pt x="8511823" y="955793"/>
                  <a:pt x="8250297" y="667926"/>
                  <a:pt x="7776164" y="481659"/>
                </a:cubicBezTo>
                <a:cubicBezTo>
                  <a:pt x="7302031" y="295392"/>
                  <a:pt x="6613408" y="451556"/>
                  <a:pt x="5834475" y="402637"/>
                </a:cubicBezTo>
                <a:cubicBezTo>
                  <a:pt x="5055542" y="353719"/>
                  <a:pt x="3781779" y="0"/>
                  <a:pt x="3102564" y="188148"/>
                </a:cubicBezTo>
                <a:cubicBezTo>
                  <a:pt x="2423349" y="376296"/>
                  <a:pt x="2154297" y="1414873"/>
                  <a:pt x="1759186" y="1531525"/>
                </a:cubicBezTo>
                <a:cubicBezTo>
                  <a:pt x="1364075" y="1648177"/>
                  <a:pt x="856075" y="784578"/>
                  <a:pt x="731897" y="888059"/>
                </a:cubicBezTo>
                <a:cubicBezTo>
                  <a:pt x="607719" y="991541"/>
                  <a:pt x="810919" y="1571977"/>
                  <a:pt x="1014119" y="217499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071810"/>
            <a:ext cx="1685908" cy="368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1800" dirty="0" smtClean="0"/>
              <a:t>Бухта знаний</a:t>
            </a:r>
            <a:endParaRPr lang="ru-RU" dirty="0"/>
          </a:p>
        </p:txBody>
      </p:sp>
      <p:sp>
        <p:nvSpPr>
          <p:cNvPr id="5" name="Полилиния 4"/>
          <p:cNvSpPr/>
          <p:nvPr/>
        </p:nvSpPr>
        <p:spPr>
          <a:xfrm>
            <a:off x="1571604" y="3000372"/>
            <a:ext cx="5285081" cy="1399822"/>
          </a:xfrm>
          <a:custGeom>
            <a:avLst/>
            <a:gdLst>
              <a:gd name="connsiteX0" fmla="*/ 0 w 5285081"/>
              <a:gd name="connsiteY0" fmla="*/ 656637 h 1399822"/>
              <a:gd name="connsiteX1" fmla="*/ 1354667 w 5285081"/>
              <a:gd name="connsiteY1" fmla="*/ 1029170 h 1399822"/>
              <a:gd name="connsiteX2" fmla="*/ 1354667 w 5285081"/>
              <a:gd name="connsiteY2" fmla="*/ 1029170 h 1399822"/>
              <a:gd name="connsiteX3" fmla="*/ 2054578 w 5285081"/>
              <a:gd name="connsiteY3" fmla="*/ 1345259 h 1399822"/>
              <a:gd name="connsiteX4" fmla="*/ 2754489 w 5285081"/>
              <a:gd name="connsiteY4" fmla="*/ 1356548 h 1399822"/>
              <a:gd name="connsiteX5" fmla="*/ 3228622 w 5285081"/>
              <a:gd name="connsiteY5" fmla="*/ 1164637 h 1399822"/>
              <a:gd name="connsiteX6" fmla="*/ 5057422 w 5285081"/>
              <a:gd name="connsiteY6" fmla="*/ 848548 h 1399822"/>
              <a:gd name="connsiteX7" fmla="*/ 4594578 w 5285081"/>
              <a:gd name="connsiteY7" fmla="*/ 24459 h 1399822"/>
              <a:gd name="connsiteX8" fmla="*/ 3635022 w 5285081"/>
              <a:gd name="connsiteY8" fmla="*/ 701793 h 1399822"/>
              <a:gd name="connsiteX9" fmla="*/ 2810933 w 5285081"/>
              <a:gd name="connsiteY9" fmla="*/ 396993 h 1399822"/>
              <a:gd name="connsiteX10" fmla="*/ 1569156 w 5285081"/>
              <a:gd name="connsiteY10" fmla="*/ 656637 h 1399822"/>
              <a:gd name="connsiteX11" fmla="*/ 169333 w 5285081"/>
              <a:gd name="connsiteY11" fmla="*/ 656637 h 1399822"/>
              <a:gd name="connsiteX12" fmla="*/ 169333 w 5285081"/>
              <a:gd name="connsiteY12" fmla="*/ 656637 h 1399822"/>
              <a:gd name="connsiteX13" fmla="*/ 169333 w 5285081"/>
              <a:gd name="connsiteY13" fmla="*/ 645348 h 139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081" h="1399822">
                <a:moveTo>
                  <a:pt x="0" y="656637"/>
                </a:moveTo>
                <a:lnTo>
                  <a:pt x="1354667" y="1029170"/>
                </a:lnTo>
                <a:lnTo>
                  <a:pt x="1354667" y="1029170"/>
                </a:lnTo>
                <a:cubicBezTo>
                  <a:pt x="1471319" y="1081851"/>
                  <a:pt x="1821274" y="1290696"/>
                  <a:pt x="2054578" y="1345259"/>
                </a:cubicBezTo>
                <a:cubicBezTo>
                  <a:pt x="2287882" y="1399822"/>
                  <a:pt x="2558815" y="1386652"/>
                  <a:pt x="2754489" y="1356548"/>
                </a:cubicBezTo>
                <a:cubicBezTo>
                  <a:pt x="2950163" y="1326444"/>
                  <a:pt x="2844800" y="1249304"/>
                  <a:pt x="3228622" y="1164637"/>
                </a:cubicBezTo>
                <a:cubicBezTo>
                  <a:pt x="3612444" y="1079970"/>
                  <a:pt x="4829763" y="1038578"/>
                  <a:pt x="5057422" y="848548"/>
                </a:cubicBezTo>
                <a:cubicBezTo>
                  <a:pt x="5285081" y="658518"/>
                  <a:pt x="4831645" y="48918"/>
                  <a:pt x="4594578" y="24459"/>
                </a:cubicBezTo>
                <a:cubicBezTo>
                  <a:pt x="4357511" y="0"/>
                  <a:pt x="3932296" y="639704"/>
                  <a:pt x="3635022" y="701793"/>
                </a:cubicBezTo>
                <a:cubicBezTo>
                  <a:pt x="3337748" y="763882"/>
                  <a:pt x="3155244" y="404519"/>
                  <a:pt x="2810933" y="396993"/>
                </a:cubicBezTo>
                <a:cubicBezTo>
                  <a:pt x="2466622" y="389467"/>
                  <a:pt x="2009423" y="613363"/>
                  <a:pt x="1569156" y="656637"/>
                </a:cubicBezTo>
                <a:cubicBezTo>
                  <a:pt x="1128889" y="699911"/>
                  <a:pt x="169333" y="656637"/>
                  <a:pt x="169333" y="656637"/>
                </a:cubicBezTo>
                <a:lnTo>
                  <a:pt x="169333" y="656637"/>
                </a:lnTo>
                <a:lnTo>
                  <a:pt x="169333" y="645348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1214414" y="3500438"/>
            <a:ext cx="285752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4286248" y="4429132"/>
            <a:ext cx="428628" cy="3571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rot="16200000" flipH="1">
            <a:off x="2401573" y="2830208"/>
            <a:ext cx="1000133" cy="291209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7715272" y="3357562"/>
            <a:ext cx="428628" cy="50006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7500958" y="3500438"/>
            <a:ext cx="357190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4714876" y="3714752"/>
            <a:ext cx="2786082" cy="85081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143372" y="4071943"/>
            <a:ext cx="2500330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n w="10160">
                  <a:solidFill>
                    <a:schemeClr val="accent1"/>
                  </a:solidFill>
                  <a:prstDash val="solid"/>
                </a:ln>
              </a:rPr>
              <a:t>Пролив Неизвестности</a:t>
            </a:r>
            <a:endParaRPr lang="ru-RU" sz="1400" dirty="0">
              <a:ln w="10160">
                <a:solidFill>
                  <a:schemeClr val="accent1"/>
                </a:solidFill>
                <a:prstDash val="solid"/>
              </a:ln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6572264" y="3214686"/>
            <a:ext cx="2400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Остров  Волшебный сад</a:t>
            </a:r>
            <a:endParaRPr lang="ru-RU" sz="1600" b="1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571736" y="214290"/>
            <a:ext cx="178644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бриганти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14678" y="2000240"/>
            <a:ext cx="178644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14546" y="4000504"/>
            <a:ext cx="178644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406 0.15911 C -0.24062 0.10499 -0.21684 0.05111 -0.18333 0.05064 C -0.14982 0.05041 -0.10243 0.15656 -0.06336 0.15656 C -0.0243 0.15656 0.01355 0.04995 0.0507 0.05064 C 0.08803 0.05157 0.12448 0.15448 0.15973 0.16188 C 0.19497 0.16928 0.2441 0.1073 0.26164 0.09528 C 0.27934 0.08348 0.2724 0.08672 0.26563 0.08996 " pathEditMode="relative" rAng="0" ptsTypes="aa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0" y="-4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751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41 0.19219 C -0.16997 0.13807 -0.14618 0.08418 -0.11268 0.08372 C -0.07917 0.08349 -0.03177 0.18964 0.00729 0.18964 C 0.04635 0.18964 0.0842 0.08303 0.12135 0.08372 C 0.15868 0.08465 0.19514 0.18756 0.23038 0.19496 C 0.26562 0.20236 0.31475 0.14038 0.33229 0.12836 C 0.35 0.11656 0.34305 0.1198 0.33628 0.12304 " pathEditMode="relative" rAng="0" ptsTypes="aaaaaaA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0" y="-49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99 0.14246 C -0.18646 0.08834 -0.16268 0.03445 -0.12917 0.03399 C -0.09566 0.03376 -0.04827 0.13991 -0.0092 0.13991 C 0.02986 0.13991 0.06771 0.0333 0.10486 0.03399 C 0.14218 0.03492 0.17864 0.13783 0.21389 0.14523 C 0.24913 0.15263 0.29826 0.09065 0.3158 0.07863 C 0.3335 0.06683 0.32656 0.07007 0.31979 0.07331 " pathEditMode="relative" rAng="0" ptsTypes="aaaaaaA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0" y="-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Остров  Волшебный сад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286808" cy="482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58016" y="0"/>
            <a:ext cx="1998031" cy="207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dirty="0" smtClean="0"/>
              <a:t>Остров  Волшебный сад</a:t>
            </a:r>
            <a:endParaRPr lang="ru-RU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000892" y="357166"/>
            <a:ext cx="1998031" cy="207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57158" y="2500307"/>
          <a:ext cx="8229600" cy="324573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084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smtClean="0"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3600" b="1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lang="ru-RU" sz="36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3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>
                          <a:latin typeface="Times New Roman" pitchFamily="18" charset="0"/>
                          <a:cs typeface="Times New Roman" pitchFamily="18" charset="0"/>
                        </a:rPr>
                        <a:t>1,21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6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0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  <a:endParaRPr lang="ru-RU" sz="32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smtClean="0">
                          <a:latin typeface="Times New Roman" pitchFamily="18" charset="0"/>
                          <a:cs typeface="Times New Roman" pitchFamily="18" charset="0"/>
                        </a:rPr>
                        <a:t>0, 08</a:t>
                      </a:r>
                      <a:endParaRPr lang="ru-RU" sz="3200" b="1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3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 pitchFamily="18" charset="0"/>
                          <a:cs typeface="Times New Roman" pitchFamily="18" charset="0"/>
                        </a:rPr>
                        <a:t>3,63</a:t>
                      </a:r>
                      <a:endParaRPr lang="ru-RU" sz="3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Шторм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Шторм</Template>
  <TotalTime>329</TotalTime>
  <Words>111</Words>
  <Application>Microsoft Office PowerPoint</Application>
  <PresentationFormat>Экран (4:3)</PresentationFormat>
  <Paragraphs>79</Paragraphs>
  <Slides>17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Шторм</vt:lpstr>
      <vt:lpstr>Презентация PowerPoint</vt:lpstr>
      <vt:lpstr>Карта - схема </vt:lpstr>
      <vt:lpstr>Презентация PowerPoint</vt:lpstr>
      <vt:lpstr>Бухта знаний</vt:lpstr>
      <vt:lpstr>Презентация PowerPoint</vt:lpstr>
      <vt:lpstr> Бухта знаний</vt:lpstr>
      <vt:lpstr>Презентация PowerPoint</vt:lpstr>
      <vt:lpstr>Остров  Волшебный сад</vt:lpstr>
      <vt:lpstr>Остров  Волшебный сад</vt:lpstr>
      <vt:lpstr>Остров  Волшебный сад</vt:lpstr>
      <vt:lpstr>Презентация PowerPoint</vt:lpstr>
      <vt:lpstr>Презентация PowerPoint</vt:lpstr>
      <vt:lpstr>Залив ошибок</vt:lpstr>
      <vt:lpstr>Залив ошибок</vt:lpstr>
      <vt:lpstr>Залив ошибок</vt:lpstr>
      <vt:lpstr>Презентация PowerPoint</vt:lpstr>
      <vt:lpstr>Наша школа </vt:lpstr>
    </vt:vector>
  </TitlesOfParts>
  <Company>МОУ СОШ №1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презентации</dc:title>
  <dc:creator>21 кабинет</dc:creator>
  <cp:lastModifiedBy>522262</cp:lastModifiedBy>
  <cp:revision>40</cp:revision>
  <dcterms:created xsi:type="dcterms:W3CDTF">2009-10-28T11:28:37Z</dcterms:created>
  <dcterms:modified xsi:type="dcterms:W3CDTF">2014-05-04T04:46:32Z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TC300064271049</vt:lpwstr>
  </property>
</Properties>
</file>