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4" r:id="rId4"/>
    <p:sldId id="263" r:id="rId5"/>
    <p:sldId id="271" r:id="rId6"/>
    <p:sldId id="260" r:id="rId7"/>
    <p:sldId id="261" r:id="rId8"/>
    <p:sldId id="262" r:id="rId9"/>
    <p:sldId id="269" r:id="rId10"/>
    <p:sldId id="272" r:id="rId11"/>
    <p:sldId id="268" r:id="rId12"/>
    <p:sldId id="259" r:id="rId13"/>
    <p:sldId id="257" r:id="rId14"/>
    <p:sldId id="270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D4BD-BC5E-4D39-8CFA-495EA88A7977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6019-6B0B-41BC-9FF7-AAB59B551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D4BD-BC5E-4D39-8CFA-495EA88A7977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6019-6B0B-41BC-9FF7-AAB59B551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D4BD-BC5E-4D39-8CFA-495EA88A7977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6019-6B0B-41BC-9FF7-AAB59B551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D4BD-BC5E-4D39-8CFA-495EA88A7977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6019-6B0B-41BC-9FF7-AAB59B551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D4BD-BC5E-4D39-8CFA-495EA88A7977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6019-6B0B-41BC-9FF7-AAB59B551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D4BD-BC5E-4D39-8CFA-495EA88A7977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6019-6B0B-41BC-9FF7-AAB59B551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D4BD-BC5E-4D39-8CFA-495EA88A7977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6019-6B0B-41BC-9FF7-AAB59B551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D4BD-BC5E-4D39-8CFA-495EA88A7977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6019-6B0B-41BC-9FF7-AAB59B551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D4BD-BC5E-4D39-8CFA-495EA88A7977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6019-6B0B-41BC-9FF7-AAB59B551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D4BD-BC5E-4D39-8CFA-495EA88A7977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6019-6B0B-41BC-9FF7-AAB59B551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D4BD-BC5E-4D39-8CFA-495EA88A7977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6019-6B0B-41BC-9FF7-AAB59B551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7D4BD-BC5E-4D39-8CFA-495EA88A7977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B6019-6B0B-41BC-9FF7-AAB59B5518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eek.diary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hpargalkaege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uztest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interneturok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athgia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mathege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&#1089;&#1076;&#1072;&#1084;&#1075;&#1080;&#1072;.&#1088;&#1092;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reshuege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alexlarin.ne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alleng.ru/edu/math3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latin typeface="Georgia" pitchFamily="18" charset="0"/>
              </a:rPr>
              <a:t>Применение электронных ресурсов   при проведении уроков математики и подготовке к экзаменам</a:t>
            </a:r>
            <a:r>
              <a:rPr lang="en-US" sz="4800" b="1" dirty="0">
                <a:latin typeface="Georgia" pitchFamily="18" charset="0"/>
              </a:rPr>
              <a:t>.</a:t>
            </a:r>
            <a:endParaRPr lang="ru-RU" sz="4800" b="1" dirty="0"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Georgia" pitchFamily="18" charset="0"/>
                <a:hlinkClick r:id="rId2"/>
              </a:rPr>
              <a:t>www.eek.diary.ru</a:t>
            </a:r>
            <a:endParaRPr lang="ru-RU" sz="6000" dirty="0">
              <a:latin typeface="Georgia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64"/>
          <a:stretch/>
        </p:blipFill>
        <p:spPr>
          <a:xfrm>
            <a:off x="1006119" y="1268760"/>
            <a:ext cx="7074206" cy="5328592"/>
          </a:xfrm>
          <a:noFill/>
        </p:spPr>
      </p:pic>
    </p:spTree>
    <p:extLst>
      <p:ext uri="{BB962C8B-B14F-4D97-AF65-F5344CB8AC3E}">
        <p14:creationId xmlns:p14="http://schemas.microsoft.com/office/powerpoint/2010/main" val="285473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en-US" dirty="0" smtClean="0">
                <a:hlinkClick r:id="rId2"/>
              </a:rPr>
              <a:t>www.shpargalkaege.ru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3514" y="1412776"/>
            <a:ext cx="6840760" cy="527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15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hlinkClick r:id="rId2"/>
              </a:rPr>
              <a:t>www.uztest.ru</a:t>
            </a:r>
            <a:endParaRPr lang="ru-RU" sz="8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941" r="5296" b="6874"/>
          <a:stretch>
            <a:fillRect/>
          </a:stretch>
        </p:blipFill>
        <p:spPr bwMode="auto">
          <a:xfrm>
            <a:off x="500034" y="1571612"/>
            <a:ext cx="8215370" cy="482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latin typeface="Georgia" pitchFamily="18" charset="0"/>
                <a:hlinkClick r:id="rId2"/>
              </a:rPr>
              <a:t>www.interneturok.ru</a:t>
            </a:r>
            <a:endParaRPr lang="ru-RU" sz="6600" dirty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4" t="18309" r="3832" b="9084"/>
          <a:stretch>
            <a:fillRect/>
          </a:stretch>
        </p:blipFill>
        <p:spPr bwMode="auto">
          <a:xfrm>
            <a:off x="285720" y="1571612"/>
            <a:ext cx="857256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16632"/>
            <a:ext cx="877212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8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10001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latin typeface="Georgia" pitchFamily="18" charset="0"/>
              </a:rPr>
              <a:t>Диски по математике</a:t>
            </a:r>
            <a:r>
              <a:rPr lang="en-US" sz="5400" dirty="0">
                <a:latin typeface="Georgia" pitchFamily="18" charset="0"/>
              </a:rPr>
              <a:t>.</a:t>
            </a:r>
            <a:endParaRPr lang="ru-RU" sz="5400" dirty="0"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5723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8000" dirty="0" smtClean="0">
                <a:latin typeface="Georgia" pitchFamily="18" charset="0"/>
              </a:rPr>
              <a:t>Спасибо за внимание.</a:t>
            </a:r>
            <a:endParaRPr lang="ru-RU" sz="8000" dirty="0"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50056" y="94331"/>
            <a:ext cx="8715375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000" dirty="0">
                <a:latin typeface="Georgia" pitchFamily="18" charset="0"/>
                <a:hlinkClick r:id="rId2"/>
              </a:rPr>
              <a:t>www.fipi.ru</a:t>
            </a:r>
            <a:endParaRPr lang="ru-RU" sz="6000" dirty="0">
              <a:latin typeface="Georg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079817"/>
            <a:ext cx="7248128" cy="557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14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404664"/>
            <a:ext cx="8588596" cy="540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Georgia" pitchFamily="18" charset="0"/>
                <a:hlinkClick r:id="rId2"/>
              </a:rPr>
              <a:t>www.mathgia.ru</a:t>
            </a:r>
            <a:endParaRPr lang="ru-RU" sz="8000" dirty="0">
              <a:latin typeface="Georgia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88" r="2648" b="9084"/>
          <a:stretch>
            <a:fillRect/>
          </a:stretch>
        </p:blipFill>
        <p:spPr bwMode="auto">
          <a:xfrm>
            <a:off x="379725" y="1714488"/>
            <a:ext cx="848586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4800" dirty="0" smtClean="0">
                <a:latin typeface="Georgia" pitchFamily="18" charset="0"/>
                <a:hlinkClick r:id="rId2"/>
              </a:rPr>
              <a:t>www.mathege.ru</a:t>
            </a:r>
            <a:r>
              <a:rPr lang="en-US" sz="4800" dirty="0" smtClean="0">
                <a:latin typeface="Georgia" pitchFamily="18" charset="0"/>
              </a:rPr>
              <a:t> </a:t>
            </a:r>
            <a:endParaRPr lang="ru-RU" sz="4800" dirty="0">
              <a:latin typeface="Georg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1080007"/>
            <a:ext cx="7259960" cy="55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33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Georgia" pitchFamily="18" charset="0"/>
                <a:hlinkClick r:id="rId2"/>
              </a:rPr>
              <a:t>www.</a:t>
            </a:r>
            <a:r>
              <a:rPr lang="ru-RU" sz="7200" dirty="0" smtClean="0">
                <a:latin typeface="Georgia" pitchFamily="18" charset="0"/>
                <a:hlinkClick r:id="rId2"/>
              </a:rPr>
              <a:t>сдам </a:t>
            </a:r>
            <a:r>
              <a:rPr lang="ru-RU" sz="7200" dirty="0" err="1" smtClean="0">
                <a:latin typeface="Georgia" pitchFamily="18" charset="0"/>
                <a:hlinkClick r:id="rId2"/>
              </a:rPr>
              <a:t>гиа.рф</a:t>
            </a:r>
            <a:r>
              <a:rPr lang="ru-RU" sz="7200" dirty="0" smtClean="0">
                <a:latin typeface="Georgia" pitchFamily="18" charset="0"/>
                <a:hlinkClick r:id="rId2"/>
              </a:rPr>
              <a:t> </a:t>
            </a:r>
            <a:endParaRPr lang="ru-RU" sz="7200" dirty="0"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1440035"/>
            <a:ext cx="6755904" cy="519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Georgia" pitchFamily="18" charset="0"/>
                <a:hlinkClick r:id="rId2"/>
              </a:rPr>
              <a:t>www.</a:t>
            </a:r>
            <a:r>
              <a:rPr lang="ru-RU" sz="6600" dirty="0" smtClean="0">
                <a:latin typeface="Georgia" pitchFamily="18" charset="0"/>
                <a:hlinkClick r:id="rId2"/>
              </a:rPr>
              <a:t> </a:t>
            </a:r>
            <a:r>
              <a:rPr lang="en-US" sz="6600" dirty="0" smtClean="0">
                <a:latin typeface="Georgia" pitchFamily="18" charset="0"/>
                <a:hlinkClick r:id="rId2"/>
              </a:rPr>
              <a:t>reshuege.ru</a:t>
            </a:r>
            <a:r>
              <a:rPr lang="ru-RU" sz="6600" dirty="0" smtClean="0">
                <a:latin typeface="Georgia" pitchFamily="18" charset="0"/>
                <a:hlinkClick r:id="rId2"/>
              </a:rPr>
              <a:t>  </a:t>
            </a:r>
            <a:endParaRPr lang="ru-RU" sz="6600" dirty="0">
              <a:latin typeface="Georg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2826" y="1312315"/>
            <a:ext cx="7061564" cy="541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Georgia" pitchFamily="18" charset="0"/>
                <a:hlinkClick r:id="rId2"/>
              </a:rPr>
              <a:t>www.alexlarin.net</a:t>
            </a:r>
            <a:endParaRPr lang="ru-RU" sz="7200" dirty="0">
              <a:latin typeface="Georgia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152" r="3832" b="10663"/>
          <a:stretch>
            <a:fillRect/>
          </a:stretch>
        </p:blipFill>
        <p:spPr bwMode="auto">
          <a:xfrm>
            <a:off x="196451" y="1459375"/>
            <a:ext cx="8590391" cy="497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hlinkClick r:id="rId2"/>
              </a:rPr>
              <a:t> </a:t>
            </a:r>
            <a:r>
              <a:rPr lang="en-US" sz="4800" dirty="0" smtClean="0">
                <a:hlinkClick r:id="rId2"/>
              </a:rPr>
              <a:t>www.alleng.ru/edu/math3.htm</a:t>
            </a:r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1166623"/>
            <a:ext cx="7385974" cy="568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87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38</Words>
  <Application>Microsoft Office PowerPoint</Application>
  <PresentationFormat>Экран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Применение электронных ресурсов   при проведении уроков математики и подготовке к экзаменам.</vt:lpstr>
      <vt:lpstr>Презентация PowerPoint</vt:lpstr>
      <vt:lpstr>Презентация PowerPoint</vt:lpstr>
      <vt:lpstr>www.mathgia.ru</vt:lpstr>
      <vt:lpstr> www.mathege.ru </vt:lpstr>
      <vt:lpstr>www.сдам гиа.рф </vt:lpstr>
      <vt:lpstr>www. reshuege.ru  </vt:lpstr>
      <vt:lpstr>www.alexlarin.net</vt:lpstr>
      <vt:lpstr> www.alleng.ru/edu/math3.htm</vt:lpstr>
      <vt:lpstr>www.eek.diary.ru</vt:lpstr>
      <vt:lpstr> www.shpargalkaege.ru </vt:lpstr>
      <vt:lpstr>www.uztest.ru</vt:lpstr>
      <vt:lpstr>www.interneturok.ru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ресурсов Интернет при проведении уроков математики и подготовке к экзаменам</dc:title>
  <dc:creator>mathemaic</dc:creator>
  <cp:lastModifiedBy>Татьяна</cp:lastModifiedBy>
  <cp:revision>21</cp:revision>
  <dcterms:created xsi:type="dcterms:W3CDTF">2014-01-11T02:38:48Z</dcterms:created>
  <dcterms:modified xsi:type="dcterms:W3CDTF">2014-04-30T13:22:51Z</dcterms:modified>
</cp:coreProperties>
</file>