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60" r:id="rId3"/>
    <p:sldId id="256" r:id="rId4"/>
    <p:sldId id="259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5B26C-2C37-4166-B6AC-6BE270E4EA3F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EA097AF-81F1-4EC0-A8BE-E72813BFD91A}">
      <dgm:prSet phldrT="[Текст]" custT="1"/>
      <dgm:spPr/>
      <dgm:t>
        <a:bodyPr/>
        <a:lstStyle/>
        <a:p>
          <a:r>
            <a:rPr lang="ru-RU" sz="3600" dirty="0" smtClean="0"/>
            <a:t>Х 1000</a:t>
          </a:r>
          <a:endParaRPr lang="ru-RU" sz="3600" dirty="0"/>
        </a:p>
      </dgm:t>
    </dgm:pt>
    <dgm:pt modelId="{380031DB-56E1-44C7-AD41-5F58B26FDF0E}" type="parTrans" cxnId="{CBCDFA54-3934-4810-BD36-F69D173030BA}">
      <dgm:prSet/>
      <dgm:spPr/>
      <dgm:t>
        <a:bodyPr/>
        <a:lstStyle/>
        <a:p>
          <a:endParaRPr lang="ru-RU"/>
        </a:p>
      </dgm:t>
    </dgm:pt>
    <dgm:pt modelId="{B5027EDF-2FD0-48A9-9157-58759A21EB24}" type="sibTrans" cxnId="{CBCDFA54-3934-4810-BD36-F69D173030BA}">
      <dgm:prSet/>
      <dgm:spPr/>
      <dgm:t>
        <a:bodyPr/>
        <a:lstStyle/>
        <a:p>
          <a:endParaRPr lang="ru-RU"/>
        </a:p>
      </dgm:t>
    </dgm:pt>
    <dgm:pt modelId="{F02FABED-78FC-496F-BF9F-68FE21F6CB6E}">
      <dgm:prSet phldrT="[Текст]" custT="1"/>
      <dgm:spPr/>
      <dgm:t>
        <a:bodyPr/>
        <a:lstStyle/>
        <a:p>
          <a:r>
            <a:rPr lang="ru-RU" sz="3600" dirty="0" smtClean="0"/>
            <a:t>Х 10</a:t>
          </a:r>
          <a:endParaRPr lang="ru-RU" sz="3600" dirty="0"/>
        </a:p>
      </dgm:t>
    </dgm:pt>
    <dgm:pt modelId="{CAA417C0-E0E9-47F1-BDA0-97BA4B98176E}" type="parTrans" cxnId="{53887435-6029-492D-B864-CB8E372B4774}">
      <dgm:prSet/>
      <dgm:spPr/>
      <dgm:t>
        <a:bodyPr/>
        <a:lstStyle/>
        <a:p>
          <a:endParaRPr lang="ru-RU"/>
        </a:p>
      </dgm:t>
    </dgm:pt>
    <dgm:pt modelId="{4D73C9CF-8245-4521-B7C2-31E176DDD373}" type="sibTrans" cxnId="{53887435-6029-492D-B864-CB8E372B4774}">
      <dgm:prSet/>
      <dgm:spPr/>
      <dgm:t>
        <a:bodyPr/>
        <a:lstStyle/>
        <a:p>
          <a:endParaRPr lang="ru-RU"/>
        </a:p>
      </dgm:t>
    </dgm:pt>
    <dgm:pt modelId="{F9B5D4EF-66E4-4861-ABD9-1BF94DA6A7D6}">
      <dgm:prSet phldrT="[Текст]" custT="1"/>
      <dgm:spPr/>
      <dgm:t>
        <a:bodyPr/>
        <a:lstStyle/>
        <a:p>
          <a:r>
            <a:rPr lang="ru-RU" sz="3600" dirty="0" smtClean="0"/>
            <a:t>х10</a:t>
          </a:r>
          <a:endParaRPr lang="ru-RU" sz="3600" dirty="0"/>
        </a:p>
      </dgm:t>
    </dgm:pt>
    <dgm:pt modelId="{39BD3479-13FC-4EAF-853D-D957CDCBCF00}" type="parTrans" cxnId="{3691B769-95D0-4A1D-9495-CF99C19AB110}">
      <dgm:prSet/>
      <dgm:spPr/>
      <dgm:t>
        <a:bodyPr/>
        <a:lstStyle/>
        <a:p>
          <a:endParaRPr lang="ru-RU"/>
        </a:p>
      </dgm:t>
    </dgm:pt>
    <dgm:pt modelId="{54FED1B8-275F-44AC-BB61-308C4BD4D3E6}" type="sibTrans" cxnId="{3691B769-95D0-4A1D-9495-CF99C19AB110}">
      <dgm:prSet/>
      <dgm:spPr/>
      <dgm:t>
        <a:bodyPr/>
        <a:lstStyle/>
        <a:p>
          <a:endParaRPr lang="ru-RU"/>
        </a:p>
      </dgm:t>
    </dgm:pt>
    <dgm:pt modelId="{A93F93CD-ACCB-4D9B-8003-AA4E788F24A8}">
      <dgm:prSet phldrT="[Текст]"/>
      <dgm:spPr/>
      <dgm:t>
        <a:bodyPr/>
        <a:lstStyle/>
        <a:p>
          <a:r>
            <a:rPr lang="ru-RU" dirty="0" smtClean="0"/>
            <a:t>км</a:t>
          </a:r>
          <a:endParaRPr lang="ru-RU" dirty="0"/>
        </a:p>
      </dgm:t>
    </dgm:pt>
    <dgm:pt modelId="{97A50102-2DD4-4E39-8920-3DE785847266}" type="parTrans" cxnId="{980F5471-7505-4594-86DA-C95771966252}">
      <dgm:prSet/>
      <dgm:spPr/>
      <dgm:t>
        <a:bodyPr/>
        <a:lstStyle/>
        <a:p>
          <a:endParaRPr lang="ru-RU"/>
        </a:p>
      </dgm:t>
    </dgm:pt>
    <dgm:pt modelId="{688A485E-6FA0-4401-855B-300A00763929}" type="sibTrans" cxnId="{980F5471-7505-4594-86DA-C95771966252}">
      <dgm:prSet/>
      <dgm:spPr/>
      <dgm:t>
        <a:bodyPr/>
        <a:lstStyle/>
        <a:p>
          <a:endParaRPr lang="ru-RU"/>
        </a:p>
      </dgm:t>
    </dgm:pt>
    <dgm:pt modelId="{7889AFA0-C470-4293-A848-AAD9A5006432}">
      <dgm:prSet phldrT="[Текст]"/>
      <dgm:spPr/>
      <dgm:t>
        <a:bodyPr/>
        <a:lstStyle/>
        <a:p>
          <a:r>
            <a:rPr lang="ru-RU" dirty="0" smtClean="0"/>
            <a:t>м</a:t>
          </a:r>
          <a:endParaRPr lang="ru-RU" dirty="0"/>
        </a:p>
      </dgm:t>
    </dgm:pt>
    <dgm:pt modelId="{2FF6DE81-B4FC-43F2-9827-55D597033F05}" type="parTrans" cxnId="{CE6BEEFF-C7B9-4FB9-8CB0-527BAE021BF2}">
      <dgm:prSet/>
      <dgm:spPr/>
      <dgm:t>
        <a:bodyPr/>
        <a:lstStyle/>
        <a:p>
          <a:endParaRPr lang="ru-RU"/>
        </a:p>
      </dgm:t>
    </dgm:pt>
    <dgm:pt modelId="{8B230FA6-EEEB-4DB4-A03E-90D29D0EB6E9}" type="sibTrans" cxnId="{CE6BEEFF-C7B9-4FB9-8CB0-527BAE021BF2}">
      <dgm:prSet/>
      <dgm:spPr/>
      <dgm:t>
        <a:bodyPr/>
        <a:lstStyle/>
        <a:p>
          <a:endParaRPr lang="ru-RU"/>
        </a:p>
      </dgm:t>
    </dgm:pt>
    <dgm:pt modelId="{17ECDCA3-C7D5-440F-8001-C3147538B009}">
      <dgm:prSet phldrT="[Текст]"/>
      <dgm:spPr/>
      <dgm:t>
        <a:bodyPr/>
        <a:lstStyle/>
        <a:p>
          <a:r>
            <a:rPr lang="ru-RU" dirty="0" smtClean="0"/>
            <a:t>дм</a:t>
          </a:r>
          <a:endParaRPr lang="ru-RU" dirty="0"/>
        </a:p>
      </dgm:t>
    </dgm:pt>
    <dgm:pt modelId="{A65C4B2B-63A1-4B2C-BA27-099DF1DA82ED}" type="parTrans" cxnId="{152F010A-52C5-43B5-B117-461147AC88DF}">
      <dgm:prSet/>
      <dgm:spPr/>
      <dgm:t>
        <a:bodyPr/>
        <a:lstStyle/>
        <a:p>
          <a:endParaRPr lang="ru-RU"/>
        </a:p>
      </dgm:t>
    </dgm:pt>
    <dgm:pt modelId="{42E829F0-D49C-4AD3-997B-D643C70063CC}" type="sibTrans" cxnId="{152F010A-52C5-43B5-B117-461147AC88DF}">
      <dgm:prSet/>
      <dgm:spPr/>
      <dgm:t>
        <a:bodyPr/>
        <a:lstStyle/>
        <a:p>
          <a:endParaRPr lang="ru-RU"/>
        </a:p>
      </dgm:t>
    </dgm:pt>
    <dgm:pt modelId="{79746841-0853-4E4E-933A-B97975A3477C}">
      <dgm:prSet/>
      <dgm:spPr/>
      <dgm:t>
        <a:bodyPr/>
        <a:lstStyle/>
        <a:p>
          <a:r>
            <a:rPr lang="ru-RU" dirty="0" smtClean="0"/>
            <a:t>см</a:t>
          </a:r>
          <a:endParaRPr lang="ru-RU" dirty="0"/>
        </a:p>
      </dgm:t>
    </dgm:pt>
    <dgm:pt modelId="{90EA82A2-4023-4E13-B362-A991CA6F535E}" type="parTrans" cxnId="{2B648016-76BC-4318-BFA0-AEC8AFFC50B7}">
      <dgm:prSet/>
      <dgm:spPr/>
      <dgm:t>
        <a:bodyPr/>
        <a:lstStyle/>
        <a:p>
          <a:endParaRPr lang="ru-RU"/>
        </a:p>
      </dgm:t>
    </dgm:pt>
    <dgm:pt modelId="{05C455F9-3E5C-42EC-8FF2-1DEBE2A19DDC}" type="sibTrans" cxnId="{2B648016-76BC-4318-BFA0-AEC8AFFC50B7}">
      <dgm:prSet/>
      <dgm:spPr/>
      <dgm:t>
        <a:bodyPr/>
        <a:lstStyle/>
        <a:p>
          <a:endParaRPr lang="ru-RU"/>
        </a:p>
      </dgm:t>
    </dgm:pt>
    <dgm:pt modelId="{96807B0B-3C53-4615-B4E4-9F5A557AE750}">
      <dgm:prSet/>
      <dgm:spPr/>
      <dgm:t>
        <a:bodyPr/>
        <a:lstStyle/>
        <a:p>
          <a:r>
            <a:rPr lang="ru-RU" dirty="0" smtClean="0"/>
            <a:t>мм</a:t>
          </a:r>
          <a:endParaRPr lang="ru-RU" dirty="0"/>
        </a:p>
      </dgm:t>
    </dgm:pt>
    <dgm:pt modelId="{80A80BBB-7096-4A83-966B-B92A028F273E}" type="parTrans" cxnId="{29ACF3A9-2D20-48F7-8062-0FCCFF475724}">
      <dgm:prSet/>
      <dgm:spPr/>
      <dgm:t>
        <a:bodyPr/>
        <a:lstStyle/>
        <a:p>
          <a:endParaRPr lang="ru-RU"/>
        </a:p>
      </dgm:t>
    </dgm:pt>
    <dgm:pt modelId="{2CFDDA88-0D21-41C6-AC37-0984BCA70B61}" type="sibTrans" cxnId="{29ACF3A9-2D20-48F7-8062-0FCCFF475724}">
      <dgm:prSet/>
      <dgm:spPr/>
      <dgm:t>
        <a:bodyPr/>
        <a:lstStyle/>
        <a:p>
          <a:endParaRPr lang="ru-RU"/>
        </a:p>
      </dgm:t>
    </dgm:pt>
    <dgm:pt modelId="{202E777F-41FA-4FC9-B70C-2E6F4FB580B0}">
      <dgm:prSet custT="1"/>
      <dgm:spPr/>
      <dgm:t>
        <a:bodyPr/>
        <a:lstStyle/>
        <a:p>
          <a:r>
            <a:rPr lang="ru-RU" sz="3600" dirty="0" smtClean="0"/>
            <a:t>х10</a:t>
          </a:r>
          <a:endParaRPr lang="ru-RU" sz="3600" dirty="0"/>
        </a:p>
      </dgm:t>
    </dgm:pt>
    <dgm:pt modelId="{5DBF83A7-2B49-4391-A3B1-B16116892193}" type="parTrans" cxnId="{74982813-B936-418D-BC26-4F7E1B80D63B}">
      <dgm:prSet/>
      <dgm:spPr/>
      <dgm:t>
        <a:bodyPr/>
        <a:lstStyle/>
        <a:p>
          <a:endParaRPr lang="ru-RU"/>
        </a:p>
      </dgm:t>
    </dgm:pt>
    <dgm:pt modelId="{BFBC759A-50F9-455C-8902-DB20793B3CB9}" type="sibTrans" cxnId="{74982813-B936-418D-BC26-4F7E1B80D63B}">
      <dgm:prSet/>
      <dgm:spPr/>
      <dgm:t>
        <a:bodyPr/>
        <a:lstStyle/>
        <a:p>
          <a:endParaRPr lang="ru-RU"/>
        </a:p>
      </dgm:t>
    </dgm:pt>
    <dgm:pt modelId="{EF775A1A-9F7C-4552-BBD6-9D18FD165227}" type="pres">
      <dgm:prSet presAssocID="{7645B26C-2C37-4166-B6AC-6BE270E4EA3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4172AD-564B-4C06-BD6D-35EDA6A9692A}" type="pres">
      <dgm:prSet presAssocID="{AEA097AF-81F1-4EC0-A8BE-E72813BFD91A}" presName="horFlow" presStyleCnt="0"/>
      <dgm:spPr/>
    </dgm:pt>
    <dgm:pt modelId="{A57E1FBA-2656-4E74-85F9-0CB7909A2D66}" type="pres">
      <dgm:prSet presAssocID="{AEA097AF-81F1-4EC0-A8BE-E72813BFD91A}" presName="bigChev" presStyleLbl="node1" presStyleIdx="0" presStyleCnt="2" custLinFactX="10964" custLinFactNeighborX="100000" custLinFactNeighborY="4019"/>
      <dgm:spPr/>
      <dgm:t>
        <a:bodyPr/>
        <a:lstStyle/>
        <a:p>
          <a:endParaRPr lang="ru-RU"/>
        </a:p>
      </dgm:t>
    </dgm:pt>
    <dgm:pt modelId="{6E9D55B9-35F3-49F0-84A9-2144D5E57504}" type="pres">
      <dgm:prSet presAssocID="{CAA417C0-E0E9-47F1-BDA0-97BA4B98176E}" presName="parTrans" presStyleCnt="0"/>
      <dgm:spPr/>
    </dgm:pt>
    <dgm:pt modelId="{B0D9880C-C4BA-4974-956F-DF3C5CEB014F}" type="pres">
      <dgm:prSet presAssocID="{F02FABED-78FC-496F-BF9F-68FE21F6CB6E}" presName="node" presStyleLbl="alignAccFollowNode1" presStyleIdx="0" presStyleCnt="7" custLinFactX="25789" custLinFactNeighborX="100000" custLinFactNeighborY="3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4444C-A824-4D40-83D9-0A6E32931AF9}" type="pres">
      <dgm:prSet presAssocID="{4D73C9CF-8245-4521-B7C2-31E176DDD373}" presName="sibTrans" presStyleCnt="0"/>
      <dgm:spPr/>
    </dgm:pt>
    <dgm:pt modelId="{9B2BE107-6947-49E1-B424-F2144BC7B518}" type="pres">
      <dgm:prSet presAssocID="{F9B5D4EF-66E4-4861-ABD9-1BF94DA6A7D6}" presName="node" presStyleLbl="alignAccFollowNode1" presStyleIdx="1" presStyleCnt="7" custLinFactX="26590" custLinFactNeighborX="100000" custLinFactNeighborY="3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9E0C5-06CE-43D8-A82A-FB1235955AEC}" type="pres">
      <dgm:prSet presAssocID="{54FED1B8-275F-44AC-BB61-308C4BD4D3E6}" presName="sibTrans" presStyleCnt="0"/>
      <dgm:spPr/>
    </dgm:pt>
    <dgm:pt modelId="{487B1DC3-9887-46F4-957B-42676CF4CCE8}" type="pres">
      <dgm:prSet presAssocID="{202E777F-41FA-4FC9-B70C-2E6F4FB580B0}" presName="node" presStyleLbl="alignAccFollowNode1" presStyleIdx="2" presStyleCnt="7" custLinFactX="31009" custLinFactNeighborX="100000" custLinFactNeighborY="3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C9049-AE97-4A81-B5E2-43D819A5BE83}" type="pres">
      <dgm:prSet presAssocID="{AEA097AF-81F1-4EC0-A8BE-E72813BFD91A}" presName="vSp" presStyleCnt="0"/>
      <dgm:spPr/>
    </dgm:pt>
    <dgm:pt modelId="{16B97EFF-55F4-48E8-A632-2F35FB73B40C}" type="pres">
      <dgm:prSet presAssocID="{A93F93CD-ACCB-4D9B-8003-AA4E788F24A8}" presName="horFlow" presStyleCnt="0"/>
      <dgm:spPr/>
    </dgm:pt>
    <dgm:pt modelId="{C1A87765-4D52-45BF-8750-46DEDAAE4BD8}" type="pres">
      <dgm:prSet presAssocID="{A93F93CD-ACCB-4D9B-8003-AA4E788F24A8}" presName="bigChev" presStyleLbl="node1" presStyleIdx="1" presStyleCnt="2"/>
      <dgm:spPr/>
      <dgm:t>
        <a:bodyPr/>
        <a:lstStyle/>
        <a:p>
          <a:endParaRPr lang="ru-RU"/>
        </a:p>
      </dgm:t>
    </dgm:pt>
    <dgm:pt modelId="{1FF9472D-7A36-46F1-ABC6-93540BC9C438}" type="pres">
      <dgm:prSet presAssocID="{2FF6DE81-B4FC-43F2-9827-55D597033F05}" presName="parTrans" presStyleCnt="0"/>
      <dgm:spPr/>
    </dgm:pt>
    <dgm:pt modelId="{67C2FA9F-768A-4412-B6A1-5E5A379F0E8F}" type="pres">
      <dgm:prSet presAssocID="{7889AFA0-C470-4293-A848-AAD9A5006432}" presName="node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2C7A2-3DDD-4B8F-9344-76F57FDDD19D}" type="pres">
      <dgm:prSet presAssocID="{8B230FA6-EEEB-4DB4-A03E-90D29D0EB6E9}" presName="sibTrans" presStyleCnt="0"/>
      <dgm:spPr/>
    </dgm:pt>
    <dgm:pt modelId="{B2271A35-1560-4D94-8733-888919963F7C}" type="pres">
      <dgm:prSet presAssocID="{17ECDCA3-C7D5-440F-8001-C3147538B009}" presName="node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A091E-A40C-42AA-B913-327999B6B10D}" type="pres">
      <dgm:prSet presAssocID="{42E829F0-D49C-4AD3-997B-D643C70063CC}" presName="sibTrans" presStyleCnt="0"/>
      <dgm:spPr/>
    </dgm:pt>
    <dgm:pt modelId="{6A35626B-941A-49F3-9D73-1AB5E0D589D7}" type="pres">
      <dgm:prSet presAssocID="{79746841-0853-4E4E-933A-B97975A3477C}" presName="node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07589-72B2-4736-99C3-C186156D1091}" type="pres">
      <dgm:prSet presAssocID="{05C455F9-3E5C-42EC-8FF2-1DEBE2A19DDC}" presName="sibTrans" presStyleCnt="0"/>
      <dgm:spPr/>
    </dgm:pt>
    <dgm:pt modelId="{563555C4-DCDD-4F6C-9800-2B509933AAE2}" type="pres">
      <dgm:prSet presAssocID="{96807B0B-3C53-4615-B4E4-9F5A557AE750}" presName="node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8EFDCB-5D55-45EC-B00E-DA772E3B44D1}" type="presOf" srcId="{96807B0B-3C53-4615-B4E4-9F5A557AE750}" destId="{563555C4-DCDD-4F6C-9800-2B509933AAE2}" srcOrd="0" destOrd="0" presId="urn:microsoft.com/office/officeart/2005/8/layout/lProcess3"/>
    <dgm:cxn modelId="{F2EEA294-DFFF-4867-A670-F252E4D327AD}" type="presOf" srcId="{F9B5D4EF-66E4-4861-ABD9-1BF94DA6A7D6}" destId="{9B2BE107-6947-49E1-B424-F2144BC7B518}" srcOrd="0" destOrd="0" presId="urn:microsoft.com/office/officeart/2005/8/layout/lProcess3"/>
    <dgm:cxn modelId="{4B5D2248-6E3D-4473-AA5B-C4AE8FC0A73B}" type="presOf" srcId="{202E777F-41FA-4FC9-B70C-2E6F4FB580B0}" destId="{487B1DC3-9887-46F4-957B-42676CF4CCE8}" srcOrd="0" destOrd="0" presId="urn:microsoft.com/office/officeart/2005/8/layout/lProcess3"/>
    <dgm:cxn modelId="{980F5471-7505-4594-86DA-C95771966252}" srcId="{7645B26C-2C37-4166-B6AC-6BE270E4EA3F}" destId="{A93F93CD-ACCB-4D9B-8003-AA4E788F24A8}" srcOrd="1" destOrd="0" parTransId="{97A50102-2DD4-4E39-8920-3DE785847266}" sibTransId="{688A485E-6FA0-4401-855B-300A00763929}"/>
    <dgm:cxn modelId="{1692110F-B2B1-40EC-A843-25682BD16761}" type="presOf" srcId="{17ECDCA3-C7D5-440F-8001-C3147538B009}" destId="{B2271A35-1560-4D94-8733-888919963F7C}" srcOrd="0" destOrd="0" presId="urn:microsoft.com/office/officeart/2005/8/layout/lProcess3"/>
    <dgm:cxn modelId="{74982813-B936-418D-BC26-4F7E1B80D63B}" srcId="{AEA097AF-81F1-4EC0-A8BE-E72813BFD91A}" destId="{202E777F-41FA-4FC9-B70C-2E6F4FB580B0}" srcOrd="2" destOrd="0" parTransId="{5DBF83A7-2B49-4391-A3B1-B16116892193}" sibTransId="{BFBC759A-50F9-455C-8902-DB20793B3CB9}"/>
    <dgm:cxn modelId="{CBCDFA54-3934-4810-BD36-F69D173030BA}" srcId="{7645B26C-2C37-4166-B6AC-6BE270E4EA3F}" destId="{AEA097AF-81F1-4EC0-A8BE-E72813BFD91A}" srcOrd="0" destOrd="0" parTransId="{380031DB-56E1-44C7-AD41-5F58B26FDF0E}" sibTransId="{B5027EDF-2FD0-48A9-9157-58759A21EB24}"/>
    <dgm:cxn modelId="{3B4D9222-785D-4DE8-AFAD-A64F14989565}" type="presOf" srcId="{A93F93CD-ACCB-4D9B-8003-AA4E788F24A8}" destId="{C1A87765-4D52-45BF-8750-46DEDAAE4BD8}" srcOrd="0" destOrd="0" presId="urn:microsoft.com/office/officeart/2005/8/layout/lProcess3"/>
    <dgm:cxn modelId="{152F010A-52C5-43B5-B117-461147AC88DF}" srcId="{A93F93CD-ACCB-4D9B-8003-AA4E788F24A8}" destId="{17ECDCA3-C7D5-440F-8001-C3147538B009}" srcOrd="1" destOrd="0" parTransId="{A65C4B2B-63A1-4B2C-BA27-099DF1DA82ED}" sibTransId="{42E829F0-D49C-4AD3-997B-D643C70063CC}"/>
    <dgm:cxn modelId="{BF2BCE71-DBBF-44C4-8FAB-4A78DC5028AD}" type="presOf" srcId="{AEA097AF-81F1-4EC0-A8BE-E72813BFD91A}" destId="{A57E1FBA-2656-4E74-85F9-0CB7909A2D66}" srcOrd="0" destOrd="0" presId="urn:microsoft.com/office/officeart/2005/8/layout/lProcess3"/>
    <dgm:cxn modelId="{2B648016-76BC-4318-BFA0-AEC8AFFC50B7}" srcId="{A93F93CD-ACCB-4D9B-8003-AA4E788F24A8}" destId="{79746841-0853-4E4E-933A-B97975A3477C}" srcOrd="2" destOrd="0" parTransId="{90EA82A2-4023-4E13-B362-A991CA6F535E}" sibTransId="{05C455F9-3E5C-42EC-8FF2-1DEBE2A19DDC}"/>
    <dgm:cxn modelId="{4A98DB90-2D73-4746-A454-74BFE1459FF1}" type="presOf" srcId="{7645B26C-2C37-4166-B6AC-6BE270E4EA3F}" destId="{EF775A1A-9F7C-4552-BBD6-9D18FD165227}" srcOrd="0" destOrd="0" presId="urn:microsoft.com/office/officeart/2005/8/layout/lProcess3"/>
    <dgm:cxn modelId="{CE6BEEFF-C7B9-4FB9-8CB0-527BAE021BF2}" srcId="{A93F93CD-ACCB-4D9B-8003-AA4E788F24A8}" destId="{7889AFA0-C470-4293-A848-AAD9A5006432}" srcOrd="0" destOrd="0" parTransId="{2FF6DE81-B4FC-43F2-9827-55D597033F05}" sibTransId="{8B230FA6-EEEB-4DB4-A03E-90D29D0EB6E9}"/>
    <dgm:cxn modelId="{53887435-6029-492D-B864-CB8E372B4774}" srcId="{AEA097AF-81F1-4EC0-A8BE-E72813BFD91A}" destId="{F02FABED-78FC-496F-BF9F-68FE21F6CB6E}" srcOrd="0" destOrd="0" parTransId="{CAA417C0-E0E9-47F1-BDA0-97BA4B98176E}" sibTransId="{4D73C9CF-8245-4521-B7C2-31E176DDD373}"/>
    <dgm:cxn modelId="{BEFC69DB-0BA7-469F-9842-E432FAA8CDDC}" type="presOf" srcId="{F02FABED-78FC-496F-BF9F-68FE21F6CB6E}" destId="{B0D9880C-C4BA-4974-956F-DF3C5CEB014F}" srcOrd="0" destOrd="0" presId="urn:microsoft.com/office/officeart/2005/8/layout/lProcess3"/>
    <dgm:cxn modelId="{C256069E-0E27-4A73-A12E-AC0231BF4CB8}" type="presOf" srcId="{79746841-0853-4E4E-933A-B97975A3477C}" destId="{6A35626B-941A-49F3-9D73-1AB5E0D589D7}" srcOrd="0" destOrd="0" presId="urn:microsoft.com/office/officeart/2005/8/layout/lProcess3"/>
    <dgm:cxn modelId="{29ACF3A9-2D20-48F7-8062-0FCCFF475724}" srcId="{A93F93CD-ACCB-4D9B-8003-AA4E788F24A8}" destId="{96807B0B-3C53-4615-B4E4-9F5A557AE750}" srcOrd="3" destOrd="0" parTransId="{80A80BBB-7096-4A83-966B-B92A028F273E}" sibTransId="{2CFDDA88-0D21-41C6-AC37-0984BCA70B61}"/>
    <dgm:cxn modelId="{3691B769-95D0-4A1D-9495-CF99C19AB110}" srcId="{AEA097AF-81F1-4EC0-A8BE-E72813BFD91A}" destId="{F9B5D4EF-66E4-4861-ABD9-1BF94DA6A7D6}" srcOrd="1" destOrd="0" parTransId="{39BD3479-13FC-4EAF-853D-D957CDCBCF00}" sibTransId="{54FED1B8-275F-44AC-BB61-308C4BD4D3E6}"/>
    <dgm:cxn modelId="{44394F80-2009-4438-BF8A-9E56E9D92974}" type="presOf" srcId="{7889AFA0-C470-4293-A848-AAD9A5006432}" destId="{67C2FA9F-768A-4412-B6A1-5E5A379F0E8F}" srcOrd="0" destOrd="0" presId="urn:microsoft.com/office/officeart/2005/8/layout/lProcess3"/>
    <dgm:cxn modelId="{66C6D4D5-3258-4B89-99C7-7E3690E75C58}" type="presParOf" srcId="{EF775A1A-9F7C-4552-BBD6-9D18FD165227}" destId="{264172AD-564B-4C06-BD6D-35EDA6A9692A}" srcOrd="0" destOrd="0" presId="urn:microsoft.com/office/officeart/2005/8/layout/lProcess3"/>
    <dgm:cxn modelId="{5841AE59-A012-4841-AEEE-4C56D3F296E7}" type="presParOf" srcId="{264172AD-564B-4C06-BD6D-35EDA6A9692A}" destId="{A57E1FBA-2656-4E74-85F9-0CB7909A2D66}" srcOrd="0" destOrd="0" presId="urn:microsoft.com/office/officeart/2005/8/layout/lProcess3"/>
    <dgm:cxn modelId="{A6BF75D0-CA50-4D6B-8C1E-B8C323B65E54}" type="presParOf" srcId="{264172AD-564B-4C06-BD6D-35EDA6A9692A}" destId="{6E9D55B9-35F3-49F0-84A9-2144D5E57504}" srcOrd="1" destOrd="0" presId="urn:microsoft.com/office/officeart/2005/8/layout/lProcess3"/>
    <dgm:cxn modelId="{13C55B37-013F-4E00-99B5-4CC2DA4A667E}" type="presParOf" srcId="{264172AD-564B-4C06-BD6D-35EDA6A9692A}" destId="{B0D9880C-C4BA-4974-956F-DF3C5CEB014F}" srcOrd="2" destOrd="0" presId="urn:microsoft.com/office/officeart/2005/8/layout/lProcess3"/>
    <dgm:cxn modelId="{F9DDF756-F779-4D2D-BA66-4A69918A8110}" type="presParOf" srcId="{264172AD-564B-4C06-BD6D-35EDA6A9692A}" destId="{1434444C-A824-4D40-83D9-0A6E32931AF9}" srcOrd="3" destOrd="0" presId="urn:microsoft.com/office/officeart/2005/8/layout/lProcess3"/>
    <dgm:cxn modelId="{C591202C-E39B-4152-8034-CBF11167CC32}" type="presParOf" srcId="{264172AD-564B-4C06-BD6D-35EDA6A9692A}" destId="{9B2BE107-6947-49E1-B424-F2144BC7B518}" srcOrd="4" destOrd="0" presId="urn:microsoft.com/office/officeart/2005/8/layout/lProcess3"/>
    <dgm:cxn modelId="{902D0F3B-0336-4546-9ECE-C4E56B4E134A}" type="presParOf" srcId="{264172AD-564B-4C06-BD6D-35EDA6A9692A}" destId="{A939E0C5-06CE-43D8-A82A-FB1235955AEC}" srcOrd="5" destOrd="0" presId="urn:microsoft.com/office/officeart/2005/8/layout/lProcess3"/>
    <dgm:cxn modelId="{9776DA1F-DA48-45F6-81E7-2505331B66A9}" type="presParOf" srcId="{264172AD-564B-4C06-BD6D-35EDA6A9692A}" destId="{487B1DC3-9887-46F4-957B-42676CF4CCE8}" srcOrd="6" destOrd="0" presId="urn:microsoft.com/office/officeart/2005/8/layout/lProcess3"/>
    <dgm:cxn modelId="{03033EEF-A120-4B55-93C1-FE726B1F1477}" type="presParOf" srcId="{EF775A1A-9F7C-4552-BBD6-9D18FD165227}" destId="{744C9049-AE97-4A81-B5E2-43D819A5BE83}" srcOrd="1" destOrd="0" presId="urn:microsoft.com/office/officeart/2005/8/layout/lProcess3"/>
    <dgm:cxn modelId="{16BE29CC-65FD-4E81-9452-05F9D1CCF4E1}" type="presParOf" srcId="{EF775A1A-9F7C-4552-BBD6-9D18FD165227}" destId="{16B97EFF-55F4-48E8-A632-2F35FB73B40C}" srcOrd="2" destOrd="0" presId="urn:microsoft.com/office/officeart/2005/8/layout/lProcess3"/>
    <dgm:cxn modelId="{0311949D-FD34-410E-9511-6187D3E58FDC}" type="presParOf" srcId="{16B97EFF-55F4-48E8-A632-2F35FB73B40C}" destId="{C1A87765-4D52-45BF-8750-46DEDAAE4BD8}" srcOrd="0" destOrd="0" presId="urn:microsoft.com/office/officeart/2005/8/layout/lProcess3"/>
    <dgm:cxn modelId="{9E95798B-2D94-414A-9C11-6496C507A5E1}" type="presParOf" srcId="{16B97EFF-55F4-48E8-A632-2F35FB73B40C}" destId="{1FF9472D-7A36-46F1-ABC6-93540BC9C438}" srcOrd="1" destOrd="0" presId="urn:microsoft.com/office/officeart/2005/8/layout/lProcess3"/>
    <dgm:cxn modelId="{4570DCBB-3D04-49E6-A798-9A76FD35E064}" type="presParOf" srcId="{16B97EFF-55F4-48E8-A632-2F35FB73B40C}" destId="{67C2FA9F-768A-4412-B6A1-5E5A379F0E8F}" srcOrd="2" destOrd="0" presId="urn:microsoft.com/office/officeart/2005/8/layout/lProcess3"/>
    <dgm:cxn modelId="{F05989D8-5FE0-42E9-915C-2B00FE24DAFE}" type="presParOf" srcId="{16B97EFF-55F4-48E8-A632-2F35FB73B40C}" destId="{F4F2C7A2-3DDD-4B8F-9344-76F57FDDD19D}" srcOrd="3" destOrd="0" presId="urn:microsoft.com/office/officeart/2005/8/layout/lProcess3"/>
    <dgm:cxn modelId="{555CB006-A535-4384-909A-BE04E9FD016A}" type="presParOf" srcId="{16B97EFF-55F4-48E8-A632-2F35FB73B40C}" destId="{B2271A35-1560-4D94-8733-888919963F7C}" srcOrd="4" destOrd="0" presId="urn:microsoft.com/office/officeart/2005/8/layout/lProcess3"/>
    <dgm:cxn modelId="{EC5CAA55-1816-4E46-A975-21C5EC0DF528}" type="presParOf" srcId="{16B97EFF-55F4-48E8-A632-2F35FB73B40C}" destId="{B85A091E-A40C-42AA-B913-327999B6B10D}" srcOrd="5" destOrd="0" presId="urn:microsoft.com/office/officeart/2005/8/layout/lProcess3"/>
    <dgm:cxn modelId="{2F1AAAE7-22A8-415B-828C-86F31C9660B6}" type="presParOf" srcId="{16B97EFF-55F4-48E8-A632-2F35FB73B40C}" destId="{6A35626B-941A-49F3-9D73-1AB5E0D589D7}" srcOrd="6" destOrd="0" presId="urn:microsoft.com/office/officeart/2005/8/layout/lProcess3"/>
    <dgm:cxn modelId="{BDB7A11C-8DE9-4AF2-9BAE-9563F06958FE}" type="presParOf" srcId="{16B97EFF-55F4-48E8-A632-2F35FB73B40C}" destId="{FCC07589-72B2-4736-99C3-C186156D1091}" srcOrd="7" destOrd="0" presId="urn:microsoft.com/office/officeart/2005/8/layout/lProcess3"/>
    <dgm:cxn modelId="{3D0C2209-B907-4CA3-BB93-354A853C82B2}" type="presParOf" srcId="{16B97EFF-55F4-48E8-A632-2F35FB73B40C}" destId="{563555C4-DCDD-4F6C-9800-2B509933AAE2}" srcOrd="8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493A9E-8EF8-4466-8DF6-2DF8FFEBE68F}" type="doc">
      <dgm:prSet loTypeId="urn:microsoft.com/office/officeart/2005/8/layout/l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7F39937-E034-4236-8732-5230E22B131D}" type="pres">
      <dgm:prSet presAssocID="{42493A9E-8EF8-4466-8DF6-2DF8FFEBE68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19E1188-7799-459E-BE14-340A11B63691}" type="presOf" srcId="{42493A9E-8EF8-4466-8DF6-2DF8FFEBE68F}" destId="{C7F39937-E034-4236-8732-5230E22B131D}" srcOrd="0" destOrd="0" presId="urn:microsoft.com/office/officeart/2005/8/layout/l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9CCAB-E022-412C-A364-AB3C0D018D39}" type="doc">
      <dgm:prSet loTypeId="urn:microsoft.com/office/officeart/2005/8/layout/lProcess3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72227CB-698F-4420-B0FC-3478B0E442B4}">
      <dgm:prSet phldrT="[Текст]" custT="1"/>
      <dgm:spPr/>
      <dgm:t>
        <a:bodyPr/>
        <a:lstStyle/>
        <a:p>
          <a:r>
            <a:rPr lang="ru-RU" sz="3600" dirty="0" smtClean="0"/>
            <a:t>:10</a:t>
          </a:r>
          <a:endParaRPr lang="ru-RU" sz="3600" dirty="0"/>
        </a:p>
      </dgm:t>
    </dgm:pt>
    <dgm:pt modelId="{9A86ECCD-4364-43A1-8F61-C94C3F3D4962}" type="parTrans" cxnId="{29D857F7-9297-4FDB-97B0-6E1BD3EDE865}">
      <dgm:prSet/>
      <dgm:spPr/>
      <dgm:t>
        <a:bodyPr/>
        <a:lstStyle/>
        <a:p>
          <a:endParaRPr lang="ru-RU"/>
        </a:p>
      </dgm:t>
    </dgm:pt>
    <dgm:pt modelId="{D4C2B51C-7034-47DA-B351-C07C6CA084D2}" type="sibTrans" cxnId="{29D857F7-9297-4FDB-97B0-6E1BD3EDE865}">
      <dgm:prSet/>
      <dgm:spPr/>
      <dgm:t>
        <a:bodyPr/>
        <a:lstStyle/>
        <a:p>
          <a:endParaRPr lang="ru-RU"/>
        </a:p>
      </dgm:t>
    </dgm:pt>
    <dgm:pt modelId="{D0225E20-3B1C-4FFD-91CF-91016526D720}">
      <dgm:prSet phldrT="[Текст]" custT="1"/>
      <dgm:spPr/>
      <dgm:t>
        <a:bodyPr/>
        <a:lstStyle/>
        <a:p>
          <a:r>
            <a:rPr lang="ru-RU" sz="3600" dirty="0" smtClean="0"/>
            <a:t>: 10</a:t>
          </a:r>
          <a:endParaRPr lang="ru-RU" sz="3600" dirty="0"/>
        </a:p>
      </dgm:t>
    </dgm:pt>
    <dgm:pt modelId="{AD12A605-7C32-4A3A-BF36-B967B51E3D4A}" type="parTrans" cxnId="{AD3C2C91-8A9F-447D-BDFF-70CA435D07CB}">
      <dgm:prSet/>
      <dgm:spPr/>
      <dgm:t>
        <a:bodyPr/>
        <a:lstStyle/>
        <a:p>
          <a:endParaRPr lang="ru-RU"/>
        </a:p>
      </dgm:t>
    </dgm:pt>
    <dgm:pt modelId="{D42F63C7-0F98-47AC-AE0A-4BE6DE6D3EA0}" type="sibTrans" cxnId="{AD3C2C91-8A9F-447D-BDFF-70CA435D07CB}">
      <dgm:prSet/>
      <dgm:spPr/>
      <dgm:t>
        <a:bodyPr/>
        <a:lstStyle/>
        <a:p>
          <a:endParaRPr lang="ru-RU"/>
        </a:p>
      </dgm:t>
    </dgm:pt>
    <dgm:pt modelId="{C8C3C2EF-B870-4272-A9E8-5149B00DB21C}">
      <dgm:prSet phldrT="[Текст]" custT="1"/>
      <dgm:spPr/>
      <dgm:t>
        <a:bodyPr/>
        <a:lstStyle/>
        <a:p>
          <a:r>
            <a:rPr lang="ru-RU" sz="3600" dirty="0" smtClean="0"/>
            <a:t>: 10</a:t>
          </a:r>
          <a:endParaRPr lang="ru-RU" sz="3600" dirty="0"/>
        </a:p>
      </dgm:t>
    </dgm:pt>
    <dgm:pt modelId="{4388A34E-DA2E-460A-8BEC-371B51A4BD7B}" type="parTrans" cxnId="{3D09287F-E023-48E9-BCAF-42BB8FB330B3}">
      <dgm:prSet/>
      <dgm:spPr/>
      <dgm:t>
        <a:bodyPr/>
        <a:lstStyle/>
        <a:p>
          <a:endParaRPr lang="ru-RU"/>
        </a:p>
      </dgm:t>
    </dgm:pt>
    <dgm:pt modelId="{D78079D7-1070-4E0B-9319-A5829073AEA1}" type="sibTrans" cxnId="{3D09287F-E023-48E9-BCAF-42BB8FB330B3}">
      <dgm:prSet/>
      <dgm:spPr/>
      <dgm:t>
        <a:bodyPr/>
        <a:lstStyle/>
        <a:p>
          <a:endParaRPr lang="ru-RU"/>
        </a:p>
      </dgm:t>
    </dgm:pt>
    <dgm:pt modelId="{9C36219E-8BD2-48C2-8169-289CD31302CB}">
      <dgm:prSet custT="1"/>
      <dgm:spPr/>
      <dgm:t>
        <a:bodyPr/>
        <a:lstStyle/>
        <a:p>
          <a:r>
            <a:rPr lang="ru-RU" sz="3600" dirty="0" smtClean="0"/>
            <a:t>: 1000</a:t>
          </a:r>
          <a:endParaRPr lang="ru-RU" sz="3600" dirty="0"/>
        </a:p>
      </dgm:t>
    </dgm:pt>
    <dgm:pt modelId="{5E07D520-A4D3-4D7A-AB39-9E08738039E2}" type="parTrans" cxnId="{AC4062CC-3DBA-4A40-A541-936F3C0B3C98}">
      <dgm:prSet/>
      <dgm:spPr/>
      <dgm:t>
        <a:bodyPr/>
        <a:lstStyle/>
        <a:p>
          <a:endParaRPr lang="ru-RU"/>
        </a:p>
      </dgm:t>
    </dgm:pt>
    <dgm:pt modelId="{627DC83D-6F1C-4000-8D78-7BC0406C71FB}" type="sibTrans" cxnId="{AC4062CC-3DBA-4A40-A541-936F3C0B3C98}">
      <dgm:prSet/>
      <dgm:spPr/>
      <dgm:t>
        <a:bodyPr/>
        <a:lstStyle/>
        <a:p>
          <a:endParaRPr lang="ru-RU"/>
        </a:p>
      </dgm:t>
    </dgm:pt>
    <dgm:pt modelId="{EE69E1A3-92BA-4419-A5F9-345D1C0542B6}" type="pres">
      <dgm:prSet presAssocID="{CF49CCAB-E022-412C-A364-AB3C0D018D39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7C91C4-8C17-4635-8BE3-0EA029DD623B}" type="pres">
      <dgm:prSet presAssocID="{672227CB-698F-4420-B0FC-3478B0E442B4}" presName="horFlow" presStyleCnt="0"/>
      <dgm:spPr/>
    </dgm:pt>
    <dgm:pt modelId="{CEE1F998-0DD8-4F45-A73A-F472818476A5}" type="pres">
      <dgm:prSet presAssocID="{672227CB-698F-4420-B0FC-3478B0E442B4}" presName="bigChev" presStyleLbl="node1" presStyleIdx="0" presStyleCnt="1"/>
      <dgm:spPr/>
      <dgm:t>
        <a:bodyPr/>
        <a:lstStyle/>
        <a:p>
          <a:endParaRPr lang="ru-RU"/>
        </a:p>
      </dgm:t>
    </dgm:pt>
    <dgm:pt modelId="{EA0882BA-5464-46B7-9935-E312F7BCEDAC}" type="pres">
      <dgm:prSet presAssocID="{AD12A605-7C32-4A3A-BF36-B967B51E3D4A}" presName="parTrans" presStyleCnt="0"/>
      <dgm:spPr/>
    </dgm:pt>
    <dgm:pt modelId="{2747298C-FDA7-4072-8C25-9AF3BDC12D21}" type="pres">
      <dgm:prSet presAssocID="{D0225E20-3B1C-4FFD-91CF-91016526D720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FABA5-1991-4C48-B75F-713CE60542D3}" type="pres">
      <dgm:prSet presAssocID="{D42F63C7-0F98-47AC-AE0A-4BE6DE6D3EA0}" presName="sibTrans" presStyleCnt="0"/>
      <dgm:spPr/>
    </dgm:pt>
    <dgm:pt modelId="{060008B3-049D-48B6-B3F1-2AC3C49C4B26}" type="pres">
      <dgm:prSet presAssocID="{C8C3C2EF-B870-4272-A9E8-5149B00DB21C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F0D5E-F6FA-4BD5-8C08-8E4B34FF548D}" type="pres">
      <dgm:prSet presAssocID="{D78079D7-1070-4E0B-9319-A5829073AEA1}" presName="sibTrans" presStyleCnt="0"/>
      <dgm:spPr/>
    </dgm:pt>
    <dgm:pt modelId="{1E3B3EF2-C82C-4FA9-93C8-DB841B793065}" type="pres">
      <dgm:prSet presAssocID="{9C36219E-8BD2-48C2-8169-289CD31302CB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932597-7FB3-4AE3-AEEC-6B0EC037BAC6}" type="presOf" srcId="{C8C3C2EF-B870-4272-A9E8-5149B00DB21C}" destId="{060008B3-049D-48B6-B3F1-2AC3C49C4B26}" srcOrd="0" destOrd="0" presId="urn:microsoft.com/office/officeart/2005/8/layout/lProcess3"/>
    <dgm:cxn modelId="{523433BF-DD85-440B-BF06-8F04C67DF225}" type="presOf" srcId="{CF49CCAB-E022-412C-A364-AB3C0D018D39}" destId="{EE69E1A3-92BA-4419-A5F9-345D1C0542B6}" srcOrd="0" destOrd="0" presId="urn:microsoft.com/office/officeart/2005/8/layout/lProcess3"/>
    <dgm:cxn modelId="{B9FCBDD2-02C8-460A-B1D2-FC9923E4178D}" type="presOf" srcId="{D0225E20-3B1C-4FFD-91CF-91016526D720}" destId="{2747298C-FDA7-4072-8C25-9AF3BDC12D21}" srcOrd="0" destOrd="0" presId="urn:microsoft.com/office/officeart/2005/8/layout/lProcess3"/>
    <dgm:cxn modelId="{AC4062CC-3DBA-4A40-A541-936F3C0B3C98}" srcId="{672227CB-698F-4420-B0FC-3478B0E442B4}" destId="{9C36219E-8BD2-48C2-8169-289CD31302CB}" srcOrd="2" destOrd="0" parTransId="{5E07D520-A4D3-4D7A-AB39-9E08738039E2}" sibTransId="{627DC83D-6F1C-4000-8D78-7BC0406C71FB}"/>
    <dgm:cxn modelId="{AD3C2C91-8A9F-447D-BDFF-70CA435D07CB}" srcId="{672227CB-698F-4420-B0FC-3478B0E442B4}" destId="{D0225E20-3B1C-4FFD-91CF-91016526D720}" srcOrd="0" destOrd="0" parTransId="{AD12A605-7C32-4A3A-BF36-B967B51E3D4A}" sibTransId="{D42F63C7-0F98-47AC-AE0A-4BE6DE6D3EA0}"/>
    <dgm:cxn modelId="{69C57827-1B4C-42CB-B334-F1C129A0AB7B}" type="presOf" srcId="{672227CB-698F-4420-B0FC-3478B0E442B4}" destId="{CEE1F998-0DD8-4F45-A73A-F472818476A5}" srcOrd="0" destOrd="0" presId="urn:microsoft.com/office/officeart/2005/8/layout/lProcess3"/>
    <dgm:cxn modelId="{29D857F7-9297-4FDB-97B0-6E1BD3EDE865}" srcId="{CF49CCAB-E022-412C-A364-AB3C0D018D39}" destId="{672227CB-698F-4420-B0FC-3478B0E442B4}" srcOrd="0" destOrd="0" parTransId="{9A86ECCD-4364-43A1-8F61-C94C3F3D4962}" sibTransId="{D4C2B51C-7034-47DA-B351-C07C6CA084D2}"/>
    <dgm:cxn modelId="{D60CCAC5-6C0F-4DE9-932F-261E1B476DA6}" type="presOf" srcId="{9C36219E-8BD2-48C2-8169-289CD31302CB}" destId="{1E3B3EF2-C82C-4FA9-93C8-DB841B793065}" srcOrd="0" destOrd="0" presId="urn:microsoft.com/office/officeart/2005/8/layout/lProcess3"/>
    <dgm:cxn modelId="{3D09287F-E023-48E9-BCAF-42BB8FB330B3}" srcId="{672227CB-698F-4420-B0FC-3478B0E442B4}" destId="{C8C3C2EF-B870-4272-A9E8-5149B00DB21C}" srcOrd="1" destOrd="0" parTransId="{4388A34E-DA2E-460A-8BEC-371B51A4BD7B}" sibTransId="{D78079D7-1070-4E0B-9319-A5829073AEA1}"/>
    <dgm:cxn modelId="{A357FFC7-31B3-4D89-A2BC-16F3B1C0135A}" type="presParOf" srcId="{EE69E1A3-92BA-4419-A5F9-345D1C0542B6}" destId="{3F7C91C4-8C17-4635-8BE3-0EA029DD623B}" srcOrd="0" destOrd="0" presId="urn:microsoft.com/office/officeart/2005/8/layout/lProcess3"/>
    <dgm:cxn modelId="{CC75531F-EC0E-476F-80AD-1FED3227CE62}" type="presParOf" srcId="{3F7C91C4-8C17-4635-8BE3-0EA029DD623B}" destId="{CEE1F998-0DD8-4F45-A73A-F472818476A5}" srcOrd="0" destOrd="0" presId="urn:microsoft.com/office/officeart/2005/8/layout/lProcess3"/>
    <dgm:cxn modelId="{6BBDDFFD-AC6F-4047-A4D5-5E14404A8AF8}" type="presParOf" srcId="{3F7C91C4-8C17-4635-8BE3-0EA029DD623B}" destId="{EA0882BA-5464-46B7-9935-E312F7BCEDAC}" srcOrd="1" destOrd="0" presId="urn:microsoft.com/office/officeart/2005/8/layout/lProcess3"/>
    <dgm:cxn modelId="{F2C0C51A-867B-4E24-80DC-64042BEB280F}" type="presParOf" srcId="{3F7C91C4-8C17-4635-8BE3-0EA029DD623B}" destId="{2747298C-FDA7-4072-8C25-9AF3BDC12D21}" srcOrd="2" destOrd="0" presId="urn:microsoft.com/office/officeart/2005/8/layout/lProcess3"/>
    <dgm:cxn modelId="{6B8E079A-CD64-4C34-8615-1FCD62FCB7E7}" type="presParOf" srcId="{3F7C91C4-8C17-4635-8BE3-0EA029DD623B}" destId="{A20FABA5-1991-4C48-B75F-713CE60542D3}" srcOrd="3" destOrd="0" presId="urn:microsoft.com/office/officeart/2005/8/layout/lProcess3"/>
    <dgm:cxn modelId="{B53FDC44-C21E-4487-BE7C-FAFBB2A56939}" type="presParOf" srcId="{3F7C91C4-8C17-4635-8BE3-0EA029DD623B}" destId="{060008B3-049D-48B6-B3F1-2AC3C49C4B26}" srcOrd="4" destOrd="0" presId="urn:microsoft.com/office/officeart/2005/8/layout/lProcess3"/>
    <dgm:cxn modelId="{95DD4576-E5F9-493A-87FE-C6337371FCB0}" type="presParOf" srcId="{3F7C91C4-8C17-4635-8BE3-0EA029DD623B}" destId="{287F0D5E-F6FA-4BD5-8C08-8E4B34FF548D}" srcOrd="5" destOrd="0" presId="urn:microsoft.com/office/officeart/2005/8/layout/lProcess3"/>
    <dgm:cxn modelId="{A974EF04-8F37-4E74-A460-E25C78E0F5D8}" type="presParOf" srcId="{3F7C91C4-8C17-4635-8BE3-0EA029DD623B}" destId="{1E3B3EF2-C82C-4FA9-93C8-DB841B793065}" srcOrd="6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043AE-DF1E-49C3-BDBB-9D928B6D83E2}" type="doc">
      <dgm:prSet loTypeId="urn:microsoft.com/office/officeart/2005/8/layout/funnel1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09453-2A69-4F43-B129-F1718BF9AB7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/>
            <a:t>3 </a:t>
          </a:r>
          <a:r>
            <a:rPr lang="ru-RU" sz="2400" dirty="0" smtClean="0"/>
            <a:t>га</a:t>
          </a:r>
          <a:endParaRPr lang="ru-RU" sz="2400" dirty="0"/>
        </a:p>
      </dgm:t>
    </dgm:pt>
    <dgm:pt modelId="{0B58862B-B15F-4E3C-8B3D-C58053E54E97}" type="parTrans" cxnId="{6459301A-CB32-42CA-BC85-16B14E19F8DC}">
      <dgm:prSet/>
      <dgm:spPr/>
      <dgm:t>
        <a:bodyPr/>
        <a:lstStyle/>
        <a:p>
          <a:endParaRPr lang="ru-RU"/>
        </a:p>
      </dgm:t>
    </dgm:pt>
    <dgm:pt modelId="{869687BB-4D1E-4EA6-B152-EC07FA895817}" type="sibTrans" cxnId="{6459301A-CB32-42CA-BC85-16B14E19F8DC}">
      <dgm:prSet/>
      <dgm:spPr/>
      <dgm:t>
        <a:bodyPr/>
        <a:lstStyle/>
        <a:p>
          <a:endParaRPr lang="ru-RU"/>
        </a:p>
      </dgm:t>
    </dgm:pt>
    <dgm:pt modelId="{750643EF-BD14-42D9-A259-54D9308588A2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20 </a:t>
          </a:r>
          <a:r>
            <a:rPr lang="ru-RU" sz="2400" dirty="0" smtClean="0"/>
            <a:t>дм</a:t>
          </a:r>
          <a:r>
            <a:rPr lang="ru-RU" sz="2400" baseline="30000" dirty="0" smtClean="0"/>
            <a:t>2</a:t>
          </a:r>
          <a:endParaRPr lang="ru-RU" sz="2400" dirty="0"/>
        </a:p>
      </dgm:t>
    </dgm:pt>
    <dgm:pt modelId="{2A615639-E40E-4A17-83A2-AB09EC3A8592}" type="parTrans" cxnId="{86DF2594-04CA-4F5E-80BE-BB7EFB7FC07B}">
      <dgm:prSet/>
      <dgm:spPr/>
      <dgm:t>
        <a:bodyPr/>
        <a:lstStyle/>
        <a:p>
          <a:endParaRPr lang="ru-RU"/>
        </a:p>
      </dgm:t>
    </dgm:pt>
    <dgm:pt modelId="{BC8E7C82-775C-44A1-A03A-402873526CE0}" type="sibTrans" cxnId="{86DF2594-04CA-4F5E-80BE-BB7EFB7FC07B}">
      <dgm:prSet/>
      <dgm:spPr/>
      <dgm:t>
        <a:bodyPr/>
        <a:lstStyle/>
        <a:p>
          <a:endParaRPr lang="ru-RU"/>
        </a:p>
      </dgm:t>
    </dgm:pt>
    <dgm:pt modelId="{CA2579FB-7174-4FB6-8CFA-EF5E19DC7E7C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dirty="0" smtClean="0"/>
            <a:t>35000,2 м</a:t>
          </a:r>
          <a:r>
            <a:rPr lang="ru-RU" sz="2800" baseline="30000" dirty="0" smtClean="0"/>
            <a:t>2</a:t>
          </a:r>
          <a:endParaRPr lang="ru-RU" sz="2800" dirty="0"/>
        </a:p>
      </dgm:t>
    </dgm:pt>
    <dgm:pt modelId="{1FA1FAB1-30C7-48B0-AEA4-3107435610DD}" type="parTrans" cxnId="{517B2E5A-E457-4510-8AB3-B4A77D479587}">
      <dgm:prSet/>
      <dgm:spPr/>
      <dgm:t>
        <a:bodyPr/>
        <a:lstStyle/>
        <a:p>
          <a:endParaRPr lang="ru-RU"/>
        </a:p>
      </dgm:t>
    </dgm:pt>
    <dgm:pt modelId="{CD09B381-902D-41E7-9BD7-CDE5589394F9}" type="sibTrans" cxnId="{517B2E5A-E457-4510-8AB3-B4A77D479587}">
      <dgm:prSet/>
      <dgm:spPr/>
      <dgm:t>
        <a:bodyPr/>
        <a:lstStyle/>
        <a:p>
          <a:endParaRPr lang="ru-RU"/>
        </a:p>
      </dgm:t>
    </dgm:pt>
    <dgm:pt modelId="{5078BC4D-FED6-4445-8C5F-69A73A5DD36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50 а</a:t>
          </a:r>
          <a:endParaRPr lang="ru-RU" sz="2400" dirty="0"/>
        </a:p>
      </dgm:t>
    </dgm:pt>
    <dgm:pt modelId="{4F143873-8315-4464-8898-8139C03C9D32}" type="sibTrans" cxnId="{C484F60F-DD86-41FA-B4DE-9E8F83CA3D69}">
      <dgm:prSet/>
      <dgm:spPr/>
      <dgm:t>
        <a:bodyPr/>
        <a:lstStyle/>
        <a:p>
          <a:endParaRPr lang="ru-RU"/>
        </a:p>
      </dgm:t>
    </dgm:pt>
    <dgm:pt modelId="{4C3BF557-042E-4E9C-83D7-B1099D5FFD14}" type="parTrans" cxnId="{C484F60F-DD86-41FA-B4DE-9E8F83CA3D69}">
      <dgm:prSet/>
      <dgm:spPr/>
      <dgm:t>
        <a:bodyPr/>
        <a:lstStyle/>
        <a:p>
          <a:endParaRPr lang="ru-RU"/>
        </a:p>
      </dgm:t>
    </dgm:pt>
    <dgm:pt modelId="{BB220266-2D2B-4890-8EF7-64E051E94F7B}" type="pres">
      <dgm:prSet presAssocID="{F00043AE-DF1E-49C3-BDBB-9D928B6D83E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92442-DF1B-45C3-8518-57AB9056EA3E}" type="pres">
      <dgm:prSet presAssocID="{F00043AE-DF1E-49C3-BDBB-9D928B6D83E2}" presName="ellipse" presStyleLbl="trBgShp" presStyleIdx="0" presStyleCnt="1"/>
      <dgm:spPr/>
    </dgm:pt>
    <dgm:pt modelId="{E8CD49E5-A61D-42C4-AA1B-F9A061F40BDB}" type="pres">
      <dgm:prSet presAssocID="{F00043AE-DF1E-49C3-BDBB-9D928B6D83E2}" presName="arrow1" presStyleLbl="fgShp" presStyleIdx="0" presStyleCnt="1"/>
      <dgm:spPr/>
    </dgm:pt>
    <dgm:pt modelId="{A379E6F0-AF7C-4DA1-918F-0C8D0EDCFC47}" type="pres">
      <dgm:prSet presAssocID="{F00043AE-DF1E-49C3-BDBB-9D928B6D83E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4290E-62AB-4A4E-ACD3-131341E09433}" type="pres">
      <dgm:prSet presAssocID="{5078BC4D-FED6-4445-8C5F-69A73A5DD36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B7CB4-F713-4B35-8496-B9B1F6FC5DEF}" type="pres">
      <dgm:prSet presAssocID="{750643EF-BD14-42D9-A259-54D9308588A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ED044-9F94-4DB3-BE91-0F8DED1A85B4}" type="pres">
      <dgm:prSet presAssocID="{CA2579FB-7174-4FB6-8CFA-EF5E19DC7E7C}" presName="item3" presStyleLbl="node1" presStyleIdx="2" presStyleCnt="3" custLinFactNeighborX="-6349" custLinFactNeighborY="-2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E69FA-B278-47C9-9CA0-99A681DAE735}" type="pres">
      <dgm:prSet presAssocID="{F00043AE-DF1E-49C3-BDBB-9D928B6D83E2}" presName="funnel" presStyleLbl="trAlignAcc1" presStyleIdx="0" presStyleCnt="1" custLinFactNeighborX="-614" custLinFactNeighborY="19516"/>
      <dgm:spPr/>
    </dgm:pt>
  </dgm:ptLst>
  <dgm:cxnLst>
    <dgm:cxn modelId="{517B2E5A-E457-4510-8AB3-B4A77D479587}" srcId="{F00043AE-DF1E-49C3-BDBB-9D928B6D83E2}" destId="{CA2579FB-7174-4FB6-8CFA-EF5E19DC7E7C}" srcOrd="3" destOrd="0" parTransId="{1FA1FAB1-30C7-48B0-AEA4-3107435610DD}" sibTransId="{CD09B381-902D-41E7-9BD7-CDE5589394F9}"/>
    <dgm:cxn modelId="{FC084FB6-22D9-4C2A-A172-F4C4686BA79D}" type="presOf" srcId="{750643EF-BD14-42D9-A259-54D9308588A2}" destId="{9664290E-62AB-4A4E-ACD3-131341E09433}" srcOrd="0" destOrd="0" presId="urn:microsoft.com/office/officeart/2005/8/layout/funnel1"/>
    <dgm:cxn modelId="{AF9F17F7-3C5A-4BA2-8EFB-9FA2DA7E1921}" type="presOf" srcId="{CA2579FB-7174-4FB6-8CFA-EF5E19DC7E7C}" destId="{A379E6F0-AF7C-4DA1-918F-0C8D0EDCFC47}" srcOrd="0" destOrd="0" presId="urn:microsoft.com/office/officeart/2005/8/layout/funnel1"/>
    <dgm:cxn modelId="{C484F60F-DD86-41FA-B4DE-9E8F83CA3D69}" srcId="{F00043AE-DF1E-49C3-BDBB-9D928B6D83E2}" destId="{5078BC4D-FED6-4445-8C5F-69A73A5DD36D}" srcOrd="1" destOrd="0" parTransId="{4C3BF557-042E-4E9C-83D7-B1099D5FFD14}" sibTransId="{4F143873-8315-4464-8898-8139C03C9D32}"/>
    <dgm:cxn modelId="{72A9B4A3-E5C2-4DE7-B8BA-08C580049888}" type="presOf" srcId="{E7209453-2A69-4F43-B129-F1718BF9AB70}" destId="{D9FED044-9F94-4DB3-BE91-0F8DED1A85B4}" srcOrd="0" destOrd="0" presId="urn:microsoft.com/office/officeart/2005/8/layout/funnel1"/>
    <dgm:cxn modelId="{6459301A-CB32-42CA-BC85-16B14E19F8DC}" srcId="{F00043AE-DF1E-49C3-BDBB-9D928B6D83E2}" destId="{E7209453-2A69-4F43-B129-F1718BF9AB70}" srcOrd="0" destOrd="0" parTransId="{0B58862B-B15F-4E3C-8B3D-C58053E54E97}" sibTransId="{869687BB-4D1E-4EA6-B152-EC07FA895817}"/>
    <dgm:cxn modelId="{219BF85A-F5A3-40DB-B43C-C77B1D7E4B4C}" type="presOf" srcId="{5078BC4D-FED6-4445-8C5F-69A73A5DD36D}" destId="{F46B7CB4-F713-4B35-8496-B9B1F6FC5DEF}" srcOrd="0" destOrd="0" presId="urn:microsoft.com/office/officeart/2005/8/layout/funnel1"/>
    <dgm:cxn modelId="{86DF2594-04CA-4F5E-80BE-BB7EFB7FC07B}" srcId="{F00043AE-DF1E-49C3-BDBB-9D928B6D83E2}" destId="{750643EF-BD14-42D9-A259-54D9308588A2}" srcOrd="2" destOrd="0" parTransId="{2A615639-E40E-4A17-83A2-AB09EC3A8592}" sibTransId="{BC8E7C82-775C-44A1-A03A-402873526CE0}"/>
    <dgm:cxn modelId="{3FDAF4B4-4DE9-4DD3-9675-378858DF4862}" type="presOf" srcId="{F00043AE-DF1E-49C3-BDBB-9D928B6D83E2}" destId="{BB220266-2D2B-4890-8EF7-64E051E94F7B}" srcOrd="0" destOrd="0" presId="urn:microsoft.com/office/officeart/2005/8/layout/funnel1"/>
    <dgm:cxn modelId="{995DBC21-B9E4-4839-A84A-E2B5C1316AE8}" type="presParOf" srcId="{BB220266-2D2B-4890-8EF7-64E051E94F7B}" destId="{08792442-DF1B-45C3-8518-57AB9056EA3E}" srcOrd="0" destOrd="0" presId="urn:microsoft.com/office/officeart/2005/8/layout/funnel1"/>
    <dgm:cxn modelId="{108EBE35-68CD-4558-8DFF-6BF7733261F6}" type="presParOf" srcId="{BB220266-2D2B-4890-8EF7-64E051E94F7B}" destId="{E8CD49E5-A61D-42C4-AA1B-F9A061F40BDB}" srcOrd="1" destOrd="0" presId="urn:microsoft.com/office/officeart/2005/8/layout/funnel1"/>
    <dgm:cxn modelId="{75D46CBB-4517-488F-829C-68983D313C66}" type="presParOf" srcId="{BB220266-2D2B-4890-8EF7-64E051E94F7B}" destId="{A379E6F0-AF7C-4DA1-918F-0C8D0EDCFC47}" srcOrd="2" destOrd="0" presId="urn:microsoft.com/office/officeart/2005/8/layout/funnel1"/>
    <dgm:cxn modelId="{951EADAB-A35C-4AA2-B723-A6F6D79BEA7B}" type="presParOf" srcId="{BB220266-2D2B-4890-8EF7-64E051E94F7B}" destId="{9664290E-62AB-4A4E-ACD3-131341E09433}" srcOrd="3" destOrd="0" presId="urn:microsoft.com/office/officeart/2005/8/layout/funnel1"/>
    <dgm:cxn modelId="{6445BB31-3A80-4B69-816C-FEB4248CE538}" type="presParOf" srcId="{BB220266-2D2B-4890-8EF7-64E051E94F7B}" destId="{F46B7CB4-F713-4B35-8496-B9B1F6FC5DEF}" srcOrd="4" destOrd="0" presId="urn:microsoft.com/office/officeart/2005/8/layout/funnel1"/>
    <dgm:cxn modelId="{A413CED5-162F-46D3-9F8C-6EA3E87E75EB}" type="presParOf" srcId="{BB220266-2D2B-4890-8EF7-64E051E94F7B}" destId="{D9FED044-9F94-4DB3-BE91-0F8DED1A85B4}" srcOrd="5" destOrd="0" presId="urn:microsoft.com/office/officeart/2005/8/layout/funnel1"/>
    <dgm:cxn modelId="{0A104C15-1AF4-496F-8F06-29C497344C15}" type="presParOf" srcId="{BB220266-2D2B-4890-8EF7-64E051E94F7B}" destId="{019E69FA-B278-47C9-9CA0-99A681DAE735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580F-21BA-41A4-B8F9-A286B277130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223A-6088-4CDD-83BB-5D59D3D6E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Перевод величин в другие единицы измерения.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математики </a:t>
            </a:r>
          </a:p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Близнюкова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О.В.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МБУ гимназия 38 г. Тольятти Самарская область</a:t>
            </a: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перевода величин в другие единицы измерения.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428736"/>
          <a:ext cx="9144000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2794000"/>
          <a:ext cx="90725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857224" y="2794000"/>
          <a:ext cx="76438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1472" y="3214686"/>
            <a:ext cx="114300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 </a:t>
            </a:r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2357422" y="2928934"/>
            <a:ext cx="157163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 дм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4643438" y="2786058"/>
            <a:ext cx="178595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 см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7000860" y="2500306"/>
            <a:ext cx="2143140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1000 мм</a:t>
            </a:r>
            <a:endParaRPr lang="ru-RU" sz="2800" dirty="0"/>
          </a:p>
        </p:txBody>
      </p:sp>
      <p:sp>
        <p:nvSpPr>
          <p:cNvPr id="8" name="Равно 7"/>
          <p:cNvSpPr/>
          <p:nvPr/>
        </p:nvSpPr>
        <p:spPr>
          <a:xfrm>
            <a:off x="1857356" y="3929066"/>
            <a:ext cx="428628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4071934" y="3857628"/>
            <a:ext cx="500066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6429388" y="3929066"/>
            <a:ext cx="571504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14298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 м = 10 дм = 100 см = 1000 мм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928926" y="485776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86050" y="592933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x 10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286380" y="485776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57752" y="592933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x 100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858148" y="485776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429520" y="592933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 x 1000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857232"/>
            <a:ext cx="71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Перевод из более крупных единиц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измерения в более мелкие осуществляется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путем умножения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build="allAtOnce"/>
      <p:bldP spid="12" grpId="0" animBg="1"/>
      <p:bldP spid="13" grpId="0"/>
      <p:bldP spid="14" grpId="0" animBg="1"/>
      <p:bldP spid="15" grpId="0"/>
      <p:bldP spid="16" grpId="0" animBg="1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2571744"/>
            <a:ext cx="2214578" cy="3214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 см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2643174" y="2928934"/>
            <a:ext cx="1928826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 дм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5143504" y="3143248"/>
            <a:ext cx="1857388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 м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500926" y="3357562"/>
            <a:ext cx="164307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0,1 км</a:t>
            </a:r>
            <a:endParaRPr lang="ru-RU" sz="2800" dirty="0"/>
          </a:p>
        </p:txBody>
      </p:sp>
      <p:sp>
        <p:nvSpPr>
          <p:cNvPr id="6" name="Равно 5"/>
          <p:cNvSpPr/>
          <p:nvPr/>
        </p:nvSpPr>
        <p:spPr>
          <a:xfrm>
            <a:off x="2214546" y="4429132"/>
            <a:ext cx="428628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4643438" y="4429132"/>
            <a:ext cx="500066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7000892" y="4429132"/>
            <a:ext cx="500066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107154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100 см = 10 дм = 1 м = 0,1 км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785794"/>
            <a:ext cx="7286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Перевод из более мелких единиц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измерения в более крупные осуществляется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путем деления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428992" y="5357826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00364" y="6215082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100 : 10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29322" y="5286388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357818" y="6215082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100 : 100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143900" y="5214950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420451" y="6215082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100 : 1000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/>
      <p:bldP spid="12" grpId="0"/>
      <p:bldP spid="13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Примеры перевода величин в другие единицы измерения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000240"/>
            <a:ext cx="1643074" cy="17145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 </a:t>
            </a:r>
            <a:r>
              <a:rPr lang="ru-RU" sz="2800" dirty="0" err="1" smtClean="0"/>
              <a:t>х</a:t>
            </a:r>
            <a:r>
              <a:rPr lang="ru-RU" sz="2800" dirty="0" smtClean="0"/>
              <a:t> 1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1428736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м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2571744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м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972" y="1500174"/>
            <a:ext cx="61430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10 дм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10 дм = 100 дм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м</a:t>
            </a:r>
            <a:r>
              <a:rPr lang="ru-RU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10 дм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10 дм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10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дм=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1000 дм</a:t>
            </a:r>
            <a:r>
              <a:rPr lang="ru-RU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Рассмотрим примеры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57818" y="3857628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488" y="4929198"/>
            <a:ext cx="535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2) </a:t>
            </a:r>
            <a:r>
              <a:rPr lang="en-US" sz="2800" dirty="0" smtClean="0"/>
              <a:t>405 </a:t>
            </a:r>
            <a:r>
              <a:rPr lang="ru-RU" sz="2800" dirty="0" smtClean="0"/>
              <a:t>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(405:100) м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= 4,05 м</a:t>
            </a:r>
            <a:r>
              <a:rPr lang="ru-RU" sz="2800" baseline="30000" dirty="0" smtClean="0"/>
              <a:t>2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29190" y="5357826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4348" y="2000240"/>
            <a:ext cx="164307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500960" y="2856702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86050" y="3357562"/>
            <a:ext cx="60708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1) 25 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3 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(25 </a:t>
            </a:r>
            <a:r>
              <a:rPr lang="ru-RU" sz="2800" dirty="0" err="1" smtClean="0"/>
              <a:t>х</a:t>
            </a:r>
            <a:r>
              <a:rPr lang="ru-RU" sz="2800" dirty="0" smtClean="0"/>
              <a:t> 100) 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+ 3 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 </a:t>
            </a:r>
          </a:p>
          <a:p>
            <a:r>
              <a:rPr lang="ru-RU" sz="2800" dirty="0" smtClean="0"/>
              <a:t>    =2500 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+ 3 дм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 2503 дм</a:t>
            </a:r>
            <a:r>
              <a:rPr lang="ru-RU" sz="2800" baseline="30000" dirty="0" smtClean="0"/>
              <a:t>2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9" name="Развернутая стрелка 38"/>
          <p:cNvSpPr/>
          <p:nvPr/>
        </p:nvSpPr>
        <p:spPr>
          <a:xfrm>
            <a:off x="3500430" y="3143248"/>
            <a:ext cx="2500330" cy="285752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Развернутая стрелка 39"/>
          <p:cNvSpPr/>
          <p:nvPr/>
        </p:nvSpPr>
        <p:spPr>
          <a:xfrm>
            <a:off x="3571868" y="4643446"/>
            <a:ext cx="2214578" cy="357190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357290" y="564357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Куб 25"/>
          <p:cNvSpPr/>
          <p:nvPr/>
        </p:nvSpPr>
        <p:spPr>
          <a:xfrm>
            <a:off x="642910" y="4357694"/>
            <a:ext cx="1857388" cy="17145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 </a:t>
            </a:r>
            <a:r>
              <a:rPr lang="ru-RU" sz="2800" dirty="0" err="1" smtClean="0"/>
              <a:t>х</a:t>
            </a:r>
            <a:r>
              <a:rPr lang="ru-RU" sz="2800" dirty="0" smtClean="0"/>
              <a:t> 1 </a:t>
            </a:r>
            <a:r>
              <a:rPr lang="ru-RU" sz="2800" dirty="0" err="1" smtClean="0"/>
              <a:t>х</a:t>
            </a:r>
            <a:r>
              <a:rPr lang="ru-RU" sz="2800" dirty="0" smtClean="0"/>
              <a:t> 1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85762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м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298" y="4643446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м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0232" y="421481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м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953" y="5903893"/>
            <a:ext cx="56621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3) </a:t>
            </a:r>
            <a:r>
              <a:rPr lang="en-US" sz="2800" dirty="0" smtClean="0"/>
              <a:t>115 </a:t>
            </a:r>
            <a:r>
              <a:rPr lang="ru-RU" sz="2800" dirty="0" smtClean="0"/>
              <a:t>дм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 (115:1000) м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= 0,115 м</a:t>
            </a:r>
            <a:r>
              <a:rPr lang="ru-RU" sz="2800" baseline="30000" dirty="0" smtClean="0"/>
              <a:t>3</a:t>
            </a:r>
            <a:endParaRPr lang="ru-RU" sz="2800" dirty="0" smtClean="0"/>
          </a:p>
          <a:p>
            <a:endParaRPr lang="ru-RU" sz="28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71538" y="43576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071670" y="4357694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858150" y="499984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Развернутая стрелка 41"/>
          <p:cNvSpPr/>
          <p:nvPr/>
        </p:nvSpPr>
        <p:spPr>
          <a:xfrm>
            <a:off x="3643306" y="5715016"/>
            <a:ext cx="1928826" cy="285752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929190" y="6357958"/>
            <a:ext cx="135732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/>
      <p:bldP spid="22" grpId="0"/>
      <p:bldP spid="39" grpId="0" animBg="1"/>
      <p:bldP spid="40" grpId="0" animBg="1"/>
      <p:bldP spid="26" grpId="0" animBg="1"/>
      <p:bldP spid="27" grpId="0"/>
      <p:bldP spid="28" grpId="0"/>
      <p:bldP spid="29" grpId="0"/>
      <p:bldP spid="31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64305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10000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(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 : 100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30000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0,2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35000,2 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Рассмотрим пример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3571876"/>
          <a:ext cx="6072198" cy="3286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Вырази в квадратных сантиметрах :</a:t>
            </a:r>
            <a:endParaRPr lang="ru-RU" dirty="0"/>
          </a:p>
        </p:txBody>
      </p:sp>
      <p:sp>
        <p:nvSpPr>
          <p:cNvPr id="13" name="Равно 12"/>
          <p:cNvSpPr/>
          <p:nvPr/>
        </p:nvSpPr>
        <p:spPr>
          <a:xfrm>
            <a:off x="3643306" y="2000240"/>
            <a:ext cx="1214446" cy="571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1643050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 м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50 дм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1643050"/>
            <a:ext cx="2428892" cy="1143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35000 см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1643050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3143248"/>
            <a:ext cx="271464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 а 6 см</a:t>
            </a:r>
            <a:r>
              <a:rPr lang="ru-RU" sz="3600" baseline="30000" dirty="0" smtClean="0"/>
              <a:t>2</a:t>
            </a:r>
            <a:endParaRPr lang="ru-RU" sz="3600" dirty="0"/>
          </a:p>
        </p:txBody>
      </p:sp>
      <p:sp>
        <p:nvSpPr>
          <p:cNvPr id="22" name="Равно 21"/>
          <p:cNvSpPr/>
          <p:nvPr/>
        </p:nvSpPr>
        <p:spPr>
          <a:xfrm>
            <a:off x="3714744" y="3429000"/>
            <a:ext cx="1143008" cy="571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57818" y="3071810"/>
            <a:ext cx="2428892" cy="1143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4000006 см </a:t>
            </a:r>
            <a:r>
              <a:rPr lang="ru-RU" sz="3200" baseline="30000" dirty="0" smtClean="0"/>
              <a:t>2</a:t>
            </a:r>
            <a:endParaRPr lang="ru-RU" sz="3200" dirty="0" smtClean="0"/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3071810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0034" y="4786322"/>
            <a:ext cx="264320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aseline="30000" dirty="0" smtClean="0"/>
              <a:t>  </a:t>
            </a:r>
            <a:r>
              <a:rPr lang="ru-RU" sz="3600" dirty="0" smtClean="0"/>
              <a:t> 3158 мм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27" name="Равно 26"/>
          <p:cNvSpPr/>
          <p:nvPr/>
        </p:nvSpPr>
        <p:spPr>
          <a:xfrm>
            <a:off x="3786182" y="5072074"/>
            <a:ext cx="1071570" cy="571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57818" y="4786322"/>
            <a:ext cx="2428892" cy="1143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31,58 см</a:t>
            </a:r>
            <a:r>
              <a:rPr lang="ru-RU" sz="3600" baseline="30000" dirty="0" smtClean="0"/>
              <a:t>2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357818" y="4786322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8" grpId="1" animBg="1"/>
      <p:bldP spid="21" grpId="0" animBg="1"/>
      <p:bldP spid="22" grpId="0" animBg="1"/>
      <p:bldP spid="23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437</TotalTime>
  <Words>308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Перевод величин в другие единицы измерения.</vt:lpstr>
      <vt:lpstr>Таблица перевода величин в другие единицы измерения.</vt:lpstr>
      <vt:lpstr>Слайд 3</vt:lpstr>
      <vt:lpstr>Слайд 4</vt:lpstr>
      <vt:lpstr>Примеры перевода величин в другие единицы измерения</vt:lpstr>
      <vt:lpstr>Рассмотрим пример</vt:lpstr>
      <vt:lpstr>Вырази в квадратных сантиметрах :</vt:lpstr>
    </vt:vector>
  </TitlesOfParts>
  <Company>home-194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stillin</dc:creator>
  <cp:lastModifiedBy>stillin</cp:lastModifiedBy>
  <cp:revision>68</cp:revision>
  <dcterms:created xsi:type="dcterms:W3CDTF">2014-04-12T17:39:20Z</dcterms:created>
  <dcterms:modified xsi:type="dcterms:W3CDTF">2014-05-04T15:35:09Z</dcterms:modified>
</cp:coreProperties>
</file>