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9" r:id="rId2"/>
    <p:sldId id="270" r:id="rId3"/>
    <p:sldId id="271" r:id="rId4"/>
    <p:sldId id="260" r:id="rId5"/>
    <p:sldId id="272" r:id="rId6"/>
    <p:sldId id="266" r:id="rId7"/>
    <p:sldId id="267" r:id="rId8"/>
    <p:sldId id="262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A87E-90E2-4ABA-AA1F-4D2E316786FF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7BDD758-A937-4EE2-8988-4FF3395A7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A87E-90E2-4ABA-AA1F-4D2E316786FF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D758-A937-4EE2-8988-4FF3395A7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A87E-90E2-4ABA-AA1F-4D2E316786FF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D758-A937-4EE2-8988-4FF3395A7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A87E-90E2-4ABA-AA1F-4D2E316786FF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7BDD758-A937-4EE2-8988-4FF3395A7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A87E-90E2-4ABA-AA1F-4D2E316786FF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D758-A937-4EE2-8988-4FF3395A7D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A87E-90E2-4ABA-AA1F-4D2E316786FF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D758-A937-4EE2-8988-4FF3395A7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A87E-90E2-4ABA-AA1F-4D2E316786FF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7BDD758-A937-4EE2-8988-4FF3395A7D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A87E-90E2-4ABA-AA1F-4D2E316786FF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D758-A937-4EE2-8988-4FF3395A7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A87E-90E2-4ABA-AA1F-4D2E316786FF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D758-A937-4EE2-8988-4FF3395A7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A87E-90E2-4ABA-AA1F-4D2E316786FF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D758-A937-4EE2-8988-4FF3395A7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A87E-90E2-4ABA-AA1F-4D2E316786FF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D758-A937-4EE2-8988-4FF3395A7D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E0FA87E-90E2-4ABA-AA1F-4D2E316786FF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7BDD758-A937-4EE2-8988-4FF3395A7D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/>
              <a:t>Поиск  воды</a:t>
            </a:r>
            <a:endParaRPr lang="ru-RU" sz="8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Как  животные  пустынь получают  воду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устыня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186510"/>
          </a:xfrm>
        </p:spPr>
        <p:txBody>
          <a:bodyPr/>
          <a:lstStyle/>
          <a:p>
            <a:r>
              <a:rPr lang="ru-RU" i="1" dirty="0" smtClean="0"/>
              <a:t>Пустыни являются теми районами земли, где жизнь существует в чрезвычайно экстремальных условиях.  Для всех животных пустынь, независимо от способов приспособления к окружающим условиям, самая важная задача – это поиск воды.</a:t>
            </a:r>
            <a:endParaRPr lang="ru-RU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устыня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686312"/>
          </a:xfrm>
        </p:spPr>
        <p:txBody>
          <a:bodyPr/>
          <a:lstStyle/>
          <a:p>
            <a:r>
              <a:rPr lang="ru-RU" dirty="0" smtClean="0"/>
              <a:t>Большинство  животных  пустынь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                 получают  воду,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поедая  растения  и </a:t>
            </a:r>
            <a:br>
              <a:rPr lang="ru-RU" b="1" dirty="0" smtClean="0"/>
            </a:br>
            <a:r>
              <a:rPr lang="ru-RU" b="1" dirty="0" smtClean="0"/>
              <a:t>                  другие  животные,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либо  при  переваривании  пищи.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оиск 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937" t="34351" r="12500" b="39801"/>
          <a:stretch>
            <a:fillRect/>
          </a:stretch>
        </p:blipFill>
        <p:spPr>
          <a:xfrm>
            <a:off x="0" y="2285992"/>
            <a:ext cx="8929718" cy="3143272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5500694" cy="2571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0"/>
            <a:ext cx="321468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поиск 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937" t="59319" r="12500" b="24686"/>
          <a:stretch>
            <a:fillRect/>
          </a:stretch>
        </p:blipFill>
        <p:spPr>
          <a:xfrm>
            <a:off x="0" y="1142984"/>
            <a:ext cx="9144000" cy="171451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5" y="2857496"/>
            <a:ext cx="5340479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оиск 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937" t="73790" r="12500" b="14023"/>
          <a:stretch>
            <a:fillRect/>
          </a:stretch>
        </p:blipFill>
        <p:spPr>
          <a:xfrm>
            <a:off x="0" y="0"/>
            <a:ext cx="9144000" cy="1357298"/>
          </a:xfrm>
        </p:spPr>
      </p:pic>
      <p:pic>
        <p:nvPicPr>
          <p:cNvPr id="5" name="Содержимое 3" descr="поиск 2.bmp"/>
          <p:cNvPicPr>
            <a:picLocks noChangeAspect="1"/>
          </p:cNvPicPr>
          <p:nvPr/>
        </p:nvPicPr>
        <p:blipFill>
          <a:blip r:embed="rId3" cstate="print"/>
          <a:srcRect l="10937" t="21875" r="12500" b="54167"/>
          <a:stretch>
            <a:fillRect/>
          </a:stretch>
        </p:blipFill>
        <p:spPr>
          <a:xfrm>
            <a:off x="0" y="1357298"/>
            <a:ext cx="9144000" cy="257176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6190"/>
            <a:ext cx="4090601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3786190"/>
            <a:ext cx="2815826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858016" y="5429264"/>
            <a:ext cx="228598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Птенец  страуса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оиск 2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937" t="44792" r="12500" b="23958"/>
          <a:stretch>
            <a:fillRect/>
          </a:stretch>
        </p:blipFill>
        <p:spPr>
          <a:xfrm>
            <a:off x="0" y="0"/>
            <a:ext cx="9144000" cy="3786214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9428" y="3357563"/>
            <a:ext cx="46672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оиск 3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937" t="59008" r="10937" b="13541"/>
          <a:stretch>
            <a:fillRect/>
          </a:stretch>
        </p:blipFill>
        <p:spPr>
          <a:xfrm>
            <a:off x="0" y="0"/>
            <a:ext cx="9144000" cy="3429048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928934"/>
            <a:ext cx="6036275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Презентация выполнена по дополнительному материалу, размещенному на диске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</a:t>
            </a:r>
            <a:r>
              <a:rPr lang="ru-RU" dirty="0" smtClean="0"/>
              <a:t>Виртуальная школа </a:t>
            </a:r>
          </a:p>
          <a:p>
            <a:pPr>
              <a:buNone/>
            </a:pPr>
            <a:r>
              <a:rPr lang="ru-RU" dirty="0" smtClean="0"/>
              <a:t>                   Кирилла и </a:t>
            </a:r>
            <a:r>
              <a:rPr lang="ru-RU" dirty="0" err="1" smtClean="0"/>
              <a:t>Мефодия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                  Уроки биологии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       </a:t>
            </a:r>
            <a:r>
              <a:rPr lang="ru-RU" dirty="0" smtClean="0"/>
              <a:t>«</a:t>
            </a:r>
            <a:r>
              <a:rPr lang="ru-RU" dirty="0" smtClean="0"/>
              <a:t>ЖИВОТНЫЕ</a:t>
            </a:r>
            <a:r>
              <a:rPr lang="ru-RU" dirty="0" smtClean="0"/>
              <a:t>»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            </a:t>
            </a:r>
            <a:r>
              <a:rPr lang="ru-RU" dirty="0" smtClean="0"/>
              <a:t>7 класс</a:t>
            </a:r>
          </a:p>
          <a:p>
            <a:pPr>
              <a:buNone/>
            </a:pPr>
            <a:r>
              <a:rPr lang="ru-RU" dirty="0" smtClean="0"/>
              <a:t>Зайцевой А.Л., МБОУ №108, г. Барнаул</a:t>
            </a:r>
          </a:p>
          <a:p>
            <a:pPr>
              <a:buNone/>
            </a:pPr>
            <a:r>
              <a:rPr lang="ru-RU" smtClean="0"/>
              <a:t>                  (картинки -  </a:t>
            </a:r>
            <a:r>
              <a:rPr lang="ru-RU" dirty="0" err="1" smtClean="0"/>
              <a:t>Википедия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117</TotalTime>
  <Words>89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Поиск  воды</vt:lpstr>
      <vt:lpstr>Пустыни являются теми районами земли, где жизнь существует в чрезвычайно экстремальных условиях.  Для всех животных пустынь, независимо от способов приспособления к окружающим условиям, самая важная задача – это поиск воды.</vt:lpstr>
      <vt:lpstr>Большинство  животных  пустынь                          получают  воду,  поедая  растения  и                    другие  животные,    либо  при  переваривании  пищи.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27</cp:revision>
  <dcterms:created xsi:type="dcterms:W3CDTF">2010-04-29T11:48:53Z</dcterms:created>
  <dcterms:modified xsi:type="dcterms:W3CDTF">2013-05-05T09:43:55Z</dcterms:modified>
</cp:coreProperties>
</file>