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8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41" d="100"/>
          <a:sy n="41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32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tx1"/>
                </a:solidFill>
              </a:rPr>
              <a:t>«Мой родной край»</a:t>
            </a:r>
            <a:br>
              <a:rPr lang="ru-RU" sz="5300" dirty="0" smtClean="0">
                <a:solidFill>
                  <a:schemeClr val="tx1"/>
                </a:solidFill>
              </a:rPr>
            </a:b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12776"/>
            <a:ext cx="7406640" cy="544522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 ученики  4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ГБОУ СОШ с.Русский </a:t>
            </a:r>
            <a:r>
              <a:rPr lang="ru-RU" dirty="0" err="1" smtClean="0">
                <a:solidFill>
                  <a:schemeClr val="tx1"/>
                </a:solidFill>
              </a:rPr>
              <a:t>Байтуган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 руководством  учителя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начальных классов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Махметовой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Айгуль</a:t>
            </a:r>
            <a:r>
              <a:rPr lang="ru-RU" dirty="0" smtClean="0">
                <a:solidFill>
                  <a:schemeClr val="tx1"/>
                </a:solidFill>
              </a:rPr>
              <a:t> Маратовной </a:t>
            </a:r>
          </a:p>
        </p:txBody>
      </p:sp>
      <p:pic>
        <p:nvPicPr>
          <p:cNvPr id="1026" name="Picture 2" descr="C:\Users\Пользователь\Pictures\Фото с телефона\20140408_14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0320_104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744416" cy="2808312"/>
          </a:xfrm>
        </p:spPr>
      </p:pic>
      <p:pic>
        <p:nvPicPr>
          <p:cNvPr id="5" name="Рисунок 4" descr="20140320_104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611893" cy="2708920"/>
          </a:xfrm>
          <a:prstGeom prst="rect">
            <a:avLst/>
          </a:prstGeom>
        </p:spPr>
      </p:pic>
      <p:pic>
        <p:nvPicPr>
          <p:cNvPr id="6" name="Рисунок 5" descr="20140321_103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4572000" cy="3429000"/>
          </a:xfrm>
          <a:prstGeom prst="rect">
            <a:avLst/>
          </a:prstGeom>
        </p:spPr>
      </p:pic>
      <p:pic>
        <p:nvPicPr>
          <p:cNvPr id="7" name="Рисунок 6" descr="20140321_103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0100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Pictures\Презент мой родной край\20140411_115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11893" cy="2708920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Pictures\Презент мой родной край\20140411_115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997932"/>
            <a:ext cx="4464496" cy="3348372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Pictures\Презент мой родной край\20140411_115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419872" cy="2564904"/>
          </a:xfrm>
          <a:prstGeom prst="rect">
            <a:avLst/>
          </a:prstGeom>
          <a:noFill/>
        </p:spPr>
      </p:pic>
      <p:pic>
        <p:nvPicPr>
          <p:cNvPr id="11269" name="Picture 5" descr="C:\Users\Пользователь\Pictures\Презент мой родной край\20140411_120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Pictures\Презент мой родной край\20140416_112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Проект  «Мой родной край»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SPecialiST</cp:lastModifiedBy>
  <cp:revision>17</cp:revision>
  <dcterms:created xsi:type="dcterms:W3CDTF">2014-04-16T16:36:47Z</dcterms:created>
  <dcterms:modified xsi:type="dcterms:W3CDTF">2014-04-17T18:14:26Z</dcterms:modified>
</cp:coreProperties>
</file>