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E3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576BBA2-FE4C-4847-8BFF-9B23CD094C9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0D26BA1-7ED6-4EF3-9464-969E4A595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67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BBA2-FE4C-4847-8BFF-9B23CD094C9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6BA1-7ED6-4EF3-9464-969E4A595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121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BBA2-FE4C-4847-8BFF-9B23CD094C9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6BA1-7ED6-4EF3-9464-969E4A595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6881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BBA2-FE4C-4847-8BFF-9B23CD094C9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6BA1-7ED6-4EF3-9464-969E4A5952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81179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BBA2-FE4C-4847-8BFF-9B23CD094C9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6BA1-7ED6-4EF3-9464-969E4A595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1154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BBA2-FE4C-4847-8BFF-9B23CD094C9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6BA1-7ED6-4EF3-9464-969E4A595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2626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BBA2-FE4C-4847-8BFF-9B23CD094C9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6BA1-7ED6-4EF3-9464-969E4A595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7544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BBA2-FE4C-4847-8BFF-9B23CD094C9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6BA1-7ED6-4EF3-9464-969E4A595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9926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BBA2-FE4C-4847-8BFF-9B23CD094C9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6BA1-7ED6-4EF3-9464-969E4A595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767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BBA2-FE4C-4847-8BFF-9B23CD094C9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6BA1-7ED6-4EF3-9464-969E4A595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386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BBA2-FE4C-4847-8BFF-9B23CD094C9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6BA1-7ED6-4EF3-9464-969E4A595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926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BBA2-FE4C-4847-8BFF-9B23CD094C9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6BA1-7ED6-4EF3-9464-969E4A595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781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BBA2-FE4C-4847-8BFF-9B23CD094C9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6BA1-7ED6-4EF3-9464-969E4A595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771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BBA2-FE4C-4847-8BFF-9B23CD094C9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6BA1-7ED6-4EF3-9464-969E4A595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469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BBA2-FE4C-4847-8BFF-9B23CD094C9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6BA1-7ED6-4EF3-9464-969E4A595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780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BBA2-FE4C-4847-8BFF-9B23CD094C9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6BA1-7ED6-4EF3-9464-969E4A595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14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BBA2-FE4C-4847-8BFF-9B23CD094C9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6BA1-7ED6-4EF3-9464-969E4A595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414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6BBA2-FE4C-4847-8BFF-9B23CD094C92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26BA1-7ED6-4EF3-9464-969E4A595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9074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517" y="1123545"/>
            <a:ext cx="11908580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8000" b="1" cap="none" spc="50" dirty="0" smtClean="0">
                <a:ln w="0"/>
                <a:solidFill>
                  <a:srgbClr val="FFFF00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50" endPos="85000" dist="29997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Занимательные вопросы</a:t>
            </a:r>
          </a:p>
          <a:p>
            <a:pPr algn="ctr">
              <a:lnSpc>
                <a:spcPct val="200000"/>
              </a:lnSpc>
            </a:pPr>
            <a:r>
              <a:rPr lang="ru-RU" sz="8000" b="1" cap="none" spc="50" dirty="0" smtClean="0">
                <a:ln w="0"/>
                <a:solidFill>
                  <a:srgbClr val="FFFF00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b="1" cap="none" spc="50" dirty="0" smtClean="0">
                <a:ln w="0"/>
                <a:solidFill>
                  <a:srgbClr val="FFFF00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 лошадях</a:t>
            </a:r>
            <a:endParaRPr lang="ru-RU" sz="8000" b="1" cap="none" spc="50" dirty="0">
              <a:ln w="0"/>
              <a:solidFill>
                <a:srgbClr val="FFFF00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1026" name="Picture 2" descr="лошадь, анимашка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297" y="3631924"/>
            <a:ext cx="1504950" cy="1152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51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</a:t>
            </a:r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могут рассказать уши лошади?</a:t>
            </a:r>
            <a:endParaRPr lang="ru-RU" sz="4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 для красоты    </a:t>
            </a:r>
            <a:endParaRPr lang="en-US" sz="4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4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б) о чем она думает  </a:t>
            </a:r>
            <a:endParaRPr lang="en-US" sz="4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48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для </a:t>
            </a:r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слуха</a:t>
            </a:r>
            <a:endParaRPr lang="en-US" sz="4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383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 and Settings\Администратор\Мои документы\85e125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743" y="0"/>
            <a:ext cx="7032172" cy="6805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9025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5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5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</a:t>
            </a:r>
            <a:r>
              <a:rPr lang="ru-RU" sz="5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любит лошадь кушать?</a:t>
            </a:r>
            <a:endParaRPr lang="ru-RU" sz="4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5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 дыню     б) орехи   в) </a:t>
            </a:r>
            <a:r>
              <a:rPr lang="ru-RU" sz="5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овес</a:t>
            </a:r>
            <a:endParaRPr lang="en-US" sz="4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300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Documents and Settings\Администратор\Мои документы\horse-eats-grass-wallpaper-1366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9575" y="-228600"/>
            <a:ext cx="13011150" cy="73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096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6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</a:t>
            </a:r>
            <a:r>
              <a:rPr lang="ru-RU" sz="6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спят лошади?</a:t>
            </a:r>
            <a:endParaRPr lang="ru-RU" sz="5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5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 сидя   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5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б) лежа  </a:t>
            </a:r>
            <a:r>
              <a:rPr lang="en-US" sz="5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5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5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в) </a:t>
            </a:r>
            <a:r>
              <a:rPr lang="ru-RU" sz="5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стоя</a:t>
            </a:r>
            <a:endParaRPr lang="en-US" sz="5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385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199" y="0"/>
            <a:ext cx="10167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96553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5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</a:t>
            </a:r>
            <a:r>
              <a:rPr lang="ru-RU" sz="5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общаются лошади?</a:t>
            </a:r>
            <a:endParaRPr lang="ru-RU" sz="4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 с помощью звуков </a:t>
            </a:r>
            <a:endParaRPr lang="en-US" sz="40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en-US" sz="40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б) с помощью жестов </a:t>
            </a:r>
            <a:endParaRPr lang="en-US" sz="40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40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с помощью </a:t>
            </a:r>
            <a:r>
              <a:rPr lang="ru-RU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телодвижений</a:t>
            </a:r>
            <a:endParaRPr lang="en-US" sz="40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3231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715" y="0"/>
            <a:ext cx="102761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30262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229" y="0"/>
            <a:ext cx="101019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6944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0"/>
            <a:ext cx="119634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6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Видят </a:t>
            </a:r>
            <a:r>
              <a:rPr lang="ru-RU" sz="6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 лошади в темноте?</a:t>
            </a:r>
            <a:endParaRPr lang="ru-RU" sz="5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да  </a:t>
            </a:r>
            <a:r>
              <a:rPr lang="en-US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4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нет         </a:t>
            </a:r>
            <a:endParaRPr lang="en-US" sz="4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не очень </a:t>
            </a:r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хорошо</a:t>
            </a:r>
            <a:endParaRPr lang="en-US" sz="4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8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4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46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9655629" cy="707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953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0371"/>
            <a:ext cx="12518571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5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</a:t>
            </a:r>
            <a:r>
              <a:rPr lang="ru-RU" sz="5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лошади узнают друг друга?</a:t>
            </a:r>
            <a:endParaRPr lang="ru-RU" sz="4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взглядом  </a:t>
            </a:r>
            <a:endParaRPr lang="en-US" sz="4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звуком    </a:t>
            </a:r>
            <a:endParaRPr lang="en-US" sz="4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по запаху</a:t>
            </a:r>
            <a:endParaRPr lang="ru-RU" sz="4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401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8680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</a:t>
            </a:r>
            <a:r>
              <a:rPr lang="ru-RU" sz="5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лошади</a:t>
            </a:r>
            <a:r>
              <a:rPr lang="ru-RU" sz="4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исследуют новый предмет?</a:t>
            </a:r>
            <a:endParaRPr lang="ru-RU" sz="3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4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4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4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4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4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ногами    </a:t>
            </a:r>
            <a:endParaRPr lang="en-US" sz="4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4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4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4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губами       </a:t>
            </a:r>
            <a:endParaRPr lang="en-US" sz="4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4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4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ногами и </a:t>
            </a:r>
            <a:r>
              <a:rPr lang="ru-RU" sz="4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губами</a:t>
            </a:r>
            <a:endParaRPr lang="en-US" sz="4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38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6130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5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5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чего лошади хвост?</a:t>
            </a:r>
            <a:endParaRPr lang="ru-RU" sz="4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40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40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6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 для красоты      </a:t>
            </a:r>
            <a:endParaRPr lang="en-US" sz="4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для защиты от насекомых   </a:t>
            </a:r>
            <a:endParaRPr lang="en-US" sz="4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для </a:t>
            </a:r>
            <a:r>
              <a:rPr lang="ru-RU" sz="4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здоровья</a:t>
            </a:r>
            <a:endParaRPr lang="en-US" sz="4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292687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057" y="0"/>
            <a:ext cx="83384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58491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TC104033919[[fn=Контур]]</Template>
  <TotalTime>76</TotalTime>
  <Words>41</Words>
  <Application>Microsoft Office PowerPoint</Application>
  <PresentationFormat>Произвольный</PresentationFormat>
  <Paragraphs>96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Контур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110</dc:creator>
  <cp:lastModifiedBy>buratinka</cp:lastModifiedBy>
  <cp:revision>9</cp:revision>
  <dcterms:created xsi:type="dcterms:W3CDTF">2013-12-23T10:45:48Z</dcterms:created>
  <dcterms:modified xsi:type="dcterms:W3CDTF">2014-01-14T13:18:42Z</dcterms:modified>
</cp:coreProperties>
</file>