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74" r:id="rId7"/>
    <p:sldId id="267" r:id="rId8"/>
    <p:sldId id="268" r:id="rId9"/>
    <p:sldId id="269" r:id="rId10"/>
    <p:sldId id="270" r:id="rId11"/>
    <p:sldId id="271" r:id="rId12"/>
    <p:sldId id="272" r:id="rId13"/>
    <p:sldId id="277" r:id="rId14"/>
    <p:sldId id="278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7F37FB-D8CF-48FB-87E4-1FE42F62AC78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93E6B-5E48-461A-A2E8-C6905802F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7F37FB-D8CF-48FB-87E4-1FE42F62AC78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93E6B-5E48-461A-A2E8-C6905802F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7F37FB-D8CF-48FB-87E4-1FE42F62AC78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93E6B-5E48-461A-A2E8-C6905802F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7F37FB-D8CF-48FB-87E4-1FE42F62AC78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93E6B-5E48-461A-A2E8-C6905802F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7F37FB-D8CF-48FB-87E4-1FE42F62AC78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93E6B-5E48-461A-A2E8-C6905802F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7F37FB-D8CF-48FB-87E4-1FE42F62AC78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93E6B-5E48-461A-A2E8-C6905802F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7F37FB-D8CF-48FB-87E4-1FE42F62AC78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93E6B-5E48-461A-A2E8-C6905802F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7F37FB-D8CF-48FB-87E4-1FE42F62AC78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93E6B-5E48-461A-A2E8-C6905802F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7F37FB-D8CF-48FB-87E4-1FE42F62AC78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93E6B-5E48-461A-A2E8-C6905802F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7F37FB-D8CF-48FB-87E4-1FE42F62AC78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93E6B-5E48-461A-A2E8-C6905802F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7F37FB-D8CF-48FB-87E4-1FE42F62AC78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93E6B-5E48-461A-A2E8-C6905802F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2" descr="C:\Users\Компас\Desktop\Кружевные бордюры\zbgfc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V="1">
              <a:off x="0" y="6026150"/>
              <a:ext cx="9144000" cy="831850"/>
            </a:xfrm>
            <a:prstGeom prst="rect">
              <a:avLst/>
            </a:prstGeom>
            <a:noFill/>
          </p:spPr>
        </p:pic>
        <p:pic>
          <p:nvPicPr>
            <p:cNvPr id="13314" name="Picture 2" descr="C:\Users\Компас\Desktop\Кружевные бордюры\zbgfc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0"/>
              <a:ext cx="9144000" cy="831850"/>
            </a:xfrm>
            <a:prstGeom prst="rect">
              <a:avLst/>
            </a:prstGeom>
            <a:noFill/>
          </p:spPr>
        </p:pic>
        <p:pic>
          <p:nvPicPr>
            <p:cNvPr id="12" name="Picture 2" descr="C:\Users\Компас\Desktop\Кружевные бордюры\zbgfc.png"/>
            <p:cNvPicPr>
              <a:picLocks noChangeAspect="1" noChangeArrowheads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rot="16200000">
              <a:off x="5299075" y="3013075"/>
              <a:ext cx="6858000" cy="831850"/>
            </a:xfrm>
            <a:prstGeom prst="rect">
              <a:avLst/>
            </a:prstGeom>
            <a:noFill/>
          </p:spPr>
        </p:pic>
        <p:pic>
          <p:nvPicPr>
            <p:cNvPr id="13" name="Picture 2" descr="C:\Users\Компас\Desktop\Кружевные бордюры\zbgfc.png"/>
            <p:cNvPicPr>
              <a:picLocks noChangeAspect="1" noChangeArrowheads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rot="5400000" flipH="1">
              <a:off x="-3013075" y="3013075"/>
              <a:ext cx="6858000" cy="831850"/>
            </a:xfrm>
            <a:prstGeom prst="rect">
              <a:avLst/>
            </a:prstGeom>
            <a:noFill/>
          </p:spPr>
        </p:pic>
        <p:sp>
          <p:nvSpPr>
            <p:cNvPr id="13313" name="Rectangle 1"/>
            <p:cNvSpPr>
              <a:spLocks noChangeArrowheads="1"/>
            </p:cNvSpPr>
            <p:nvPr userDrawn="1"/>
          </p:nvSpPr>
          <p:spPr bwMode="auto">
            <a:xfrm>
              <a:off x="0" y="6642556"/>
              <a:ext cx="12458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FokinaLida.75@mail.ru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Рамка 15"/>
          <p:cNvSpPr/>
          <p:nvPr userDrawn="1"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/>
              <a:t>Фонтаны</a:t>
            </a:r>
            <a:br>
              <a:rPr lang="ru-RU" sz="9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</a:t>
            </a:r>
            <a:endParaRPr lang="ru-RU" sz="15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01008"/>
            <a:ext cx="4788024" cy="3192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7" y="1560252"/>
            <a:ext cx="5168318" cy="38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5143500" cy="3533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4" y="764704"/>
            <a:ext cx="7344816" cy="53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605507" cy="5050532"/>
          </a:xfrm>
        </p:spPr>
      </p:pic>
    </p:spTree>
    <p:extLst>
      <p:ext uri="{BB962C8B-B14F-4D97-AF65-F5344CB8AC3E}">
        <p14:creationId xmlns:p14="http://schemas.microsoft.com/office/powerpoint/2010/main" val="32853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фонтанов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5768345" cy="370527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366120" cy="44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3"/>
            <a:ext cx="7704856" cy="5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28600"/>
            <a:ext cx="8432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Сооружение первых фонтанов в Санкт-Петербурге началось в 1705 году в Летнем саду.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844356" cy="3633267"/>
          </a:xfrm>
        </p:spPr>
      </p:pic>
    </p:spTree>
    <p:extLst>
      <p:ext uri="{BB962C8B-B14F-4D97-AF65-F5344CB8AC3E}">
        <p14:creationId xmlns:p14="http://schemas.microsoft.com/office/powerpoint/2010/main" val="33793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2" y="548680"/>
            <a:ext cx="8776847" cy="60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/>
          <a:lstStyle/>
          <a:p>
            <a:r>
              <a:rPr lang="ru-RU" dirty="0"/>
              <a:t>Старейшими сохранившимися фонтанами являются фонтаны-поилки бывшей </a:t>
            </a:r>
            <a:r>
              <a:rPr lang="ru-RU" dirty="0" err="1"/>
              <a:t>Царскосельской</a:t>
            </a:r>
            <a:r>
              <a:rPr lang="ru-RU" dirty="0"/>
              <a:t> дороги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5" y="773113"/>
            <a:ext cx="7079787" cy="51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084655" cy="61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8229600" cy="1143000"/>
          </a:xfrm>
        </p:spPr>
        <p:txBody>
          <a:bodyPr/>
          <a:lstStyle/>
          <a:p>
            <a:r>
              <a:rPr lang="ru-RU" dirty="0"/>
              <a:t>самая любопытная игрушка для туристов – фонтан в Санкт-Петербурге на Малой Садовой.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2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6048672" cy="4966136"/>
          </a:xfrm>
        </p:spPr>
      </p:pic>
    </p:spTree>
    <p:extLst>
      <p:ext uri="{BB962C8B-B14F-4D97-AF65-F5344CB8AC3E}">
        <p14:creationId xmlns:p14="http://schemas.microsoft.com/office/powerpoint/2010/main" val="32807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ru-RU" dirty="0"/>
              <a:t>дворцово-парковом </a:t>
            </a:r>
            <a:r>
              <a:rPr lang="ru-RU" dirty="0" smtClean="0"/>
              <a:t>комплекс </a:t>
            </a:r>
            <a:r>
              <a:rPr lang="ru-RU" dirty="0"/>
              <a:t>Петергофа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441776" cy="395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41</Words>
  <Application>Microsoft Office PowerPoint</Application>
  <PresentationFormat>Экран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Фонтаны </vt:lpstr>
      <vt:lpstr>Сооружение первых фонтанов в Санкт-Петербурге началось в 1705 году в Летнем саду. </vt:lpstr>
      <vt:lpstr>Презентация PowerPoint</vt:lpstr>
      <vt:lpstr>Старейшими сохранившимися фонтанами являются фонтаны-поилки бывшей Царскосельской дороги</vt:lpstr>
      <vt:lpstr>Презентация PowerPoint</vt:lpstr>
      <vt:lpstr>Презентация PowerPoint</vt:lpstr>
      <vt:lpstr>самая любопытная игрушка для туристов – фонтан в Санкт-Петербурге на Малой Садовой.  </vt:lpstr>
      <vt:lpstr>Презентация PowerPoint</vt:lpstr>
      <vt:lpstr>дворцово-парковом комплекс Петергофа</vt:lpstr>
      <vt:lpstr>Презентация PowerPoint</vt:lpstr>
      <vt:lpstr>Презентация PowerPoint</vt:lpstr>
      <vt:lpstr>Презентация PowerPoint</vt:lpstr>
      <vt:lpstr>Виды фонтанов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Ирина</cp:lastModifiedBy>
  <cp:revision>22</cp:revision>
  <dcterms:created xsi:type="dcterms:W3CDTF">2014-02-28T15:07:43Z</dcterms:created>
  <dcterms:modified xsi:type="dcterms:W3CDTF">2014-04-26T16:43:47Z</dcterms:modified>
</cp:coreProperties>
</file>