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FD9DBC5-F63F-49EC-82D0-B62538E70BF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55136EB-1CA3-4C7F-8DAA-7608D13E2CD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DBC5-F63F-49EC-82D0-B62538E70BF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36EB-1CA3-4C7F-8DAA-7608D13E2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DBC5-F63F-49EC-82D0-B62538E70BF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36EB-1CA3-4C7F-8DAA-7608D13E2CD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DBC5-F63F-49EC-82D0-B62538E70BF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36EB-1CA3-4C7F-8DAA-7608D13E2C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FD9DBC5-F63F-49EC-82D0-B62538E70BF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55136EB-1CA3-4C7F-8DAA-7608D13E2CD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DBC5-F63F-49EC-82D0-B62538E70BF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36EB-1CA3-4C7F-8DAA-7608D13E2C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DBC5-F63F-49EC-82D0-B62538E70BF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36EB-1CA3-4C7F-8DAA-7608D13E2CD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DBC5-F63F-49EC-82D0-B62538E70BF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36EB-1CA3-4C7F-8DAA-7608D13E2CD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DBC5-F63F-49EC-82D0-B62538E70BF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36EB-1CA3-4C7F-8DAA-7608D13E2CD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DBC5-F63F-49EC-82D0-B62538E70BF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36EB-1CA3-4C7F-8DAA-7608D13E2C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DBC5-F63F-49EC-82D0-B62538E70BF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36EB-1CA3-4C7F-8DAA-7608D13E2C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D9DBC5-F63F-49EC-82D0-B62538E70BF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5136EB-1CA3-4C7F-8DAA-7608D13E2CD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уравнений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Раскройте скобки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5686436" cy="493776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-3+(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a+b+c+d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)=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-7+(-a-b-c-d)=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10- (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a+b-c+d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)=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(5a-2b+4c-3d)*(-3)=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-12(-2a+5b-4c+3d)=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4" y="1214422"/>
            <a:ext cx="3357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-3+a+b+c+d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9058" y="1928802"/>
            <a:ext cx="3357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-7-a-b-c-d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1934" y="2643182"/>
            <a:ext cx="3357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10-a-b+c-d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6380" y="3429000"/>
            <a:ext cx="38576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-15a+6b-12c+9d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3504" y="4214818"/>
            <a:ext cx="4000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24a-60b+48c-36d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13044296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4933913"/>
            <a:ext cx="1444178" cy="17520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уравнения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2757478" cy="923916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4х=12,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596" y="2285992"/>
            <a:ext cx="2757478" cy="292895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х=12:4,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х=3.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Ответ:3.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928926" y="1285860"/>
            <a:ext cx="2757478" cy="9239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-5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х=2,5,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000364" y="2214554"/>
            <a:ext cx="3214710" cy="292895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х=2,5:(-5),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х=-0,5.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Ответ:-0,5.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215074" y="1214422"/>
            <a:ext cx="2757478" cy="9239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х=-5,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929290" y="2071678"/>
            <a:ext cx="3214710" cy="292895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х=-5:(-2),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х=2,5.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Ответ:2,5.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" name="Рисунок 8" descr="13044296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4357694"/>
            <a:ext cx="1801368" cy="2185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Вычислите значение выражений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971924" cy="3352808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-30+24=       (Т)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-21+40=       (О)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-25 – 4=        (Т)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31 – 38=       (И)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-27 + 30=      (Л)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1736" y="1142984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1785926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2428868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-29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74" y="3071810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488" y="3643314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2910" y="4286256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Расположите числа в порядке возрастания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4414" y="4929198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-29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1670" y="4929198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14612" y="4929198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868" y="4929198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43372" y="4857760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0166" y="5572140"/>
            <a:ext cx="3214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  И  Т  Л О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3929090" cy="493776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800" b="1" dirty="0" smtClean="0"/>
              <a:t>    ТИТЛО</a:t>
            </a:r>
            <a:r>
              <a:rPr lang="ru-RU" sz="2800" b="1" dirty="0" smtClean="0"/>
              <a:t>,</a:t>
            </a:r>
            <a:r>
              <a:rPr lang="ru-RU" sz="2800" dirty="0" smtClean="0"/>
              <a:t> 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В средневековой </a:t>
            </a:r>
            <a:r>
              <a:rPr lang="ru-RU" sz="2800" dirty="0" smtClean="0"/>
              <a:t>письменности: надстрочный знак над сокращённо написанным словом или над буквой, обозначающей цифру. </a:t>
            </a:r>
            <a:endParaRPr lang="ru-RU" sz="2800" dirty="0" smtClean="0"/>
          </a:p>
          <a:p>
            <a:pPr algn="ctr">
              <a:buNone/>
            </a:pPr>
            <a:r>
              <a:rPr lang="ru-RU" sz="3200" b="1" dirty="0" smtClean="0"/>
              <a:t>  </a:t>
            </a:r>
            <a:r>
              <a:rPr lang="ru-RU" sz="2800" b="1" i="1" dirty="0" smtClean="0">
                <a:solidFill>
                  <a:srgbClr val="002060"/>
                </a:solidFill>
              </a:rPr>
              <a:t>(Толковый </a:t>
            </a:r>
            <a:r>
              <a:rPr lang="ru-RU" sz="2800" b="1" i="1" dirty="0" smtClean="0">
                <a:solidFill>
                  <a:srgbClr val="002060"/>
                </a:solidFill>
              </a:rPr>
              <a:t>словарь под ред. C. И. Ожегова и </a:t>
            </a:r>
            <a:r>
              <a:rPr lang="ru-RU" sz="2800" b="1" i="1" dirty="0" smtClean="0">
                <a:solidFill>
                  <a:srgbClr val="002060"/>
                </a:solidFill>
              </a:rPr>
              <a:t>Н.Ю.Шведовой)</a:t>
            </a:r>
            <a:endParaRPr lang="ru-RU" sz="2800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18434" name="Picture 2" descr="http://upload.wikimedia.org/wikipedia/commons/thumb/2/24/Kirilica-cifri.jpg/300px-Kirilica-cifr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7" y="785794"/>
            <a:ext cx="4215932" cy="5522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868" y="1219200"/>
            <a:ext cx="5114932" cy="485300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600" b="1" dirty="0" smtClean="0">
                <a:latin typeface="Monotype Corsiva" pitchFamily="66" charset="0"/>
              </a:rPr>
              <a:t>« Мне приходится делить время между политикой и уравнениями. Однако уравнения, по – моему, гораздо важнее. Политика существует только для данного момента, а уравнения будут существовать вечно»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                 Альберт Эйнштейн</a:t>
            </a:r>
            <a:endParaRPr lang="ru-RU" sz="3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http://andreytrunov.ru/wp-content/uploads/2012/07/%D0%90%D0%BB%D1%8C%D0%B1%D0%B5%D1%80%D1%82-%D0%AD%D0%B9%D0%BD%D1%88%D1%82%D0%B5%D0%B9%D0%BD.jpg"/>
          <p:cNvPicPr>
            <a:picLocks noChangeAspect="1" noChangeArrowheads="1"/>
          </p:cNvPicPr>
          <p:nvPr/>
        </p:nvPicPr>
        <p:blipFill>
          <a:blip r:embed="rId2"/>
          <a:srcRect r="29838"/>
          <a:stretch>
            <a:fillRect/>
          </a:stretch>
        </p:blipFill>
        <p:spPr bwMode="auto">
          <a:xfrm>
            <a:off x="357158" y="1552564"/>
            <a:ext cx="3286148" cy="3505201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78104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Какое равенство называется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уравнением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596" y="1928802"/>
            <a:ext cx="8229600" cy="78104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Равенство, содержащее переменную, называется уравнением.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2714620"/>
            <a:ext cx="8229600" cy="7810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Что значит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решить уравнение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71472" y="3357562"/>
            <a:ext cx="8229600" cy="78104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Решить уравнение – найти все его корни или доказать, что корней нет.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00034" y="4143380"/>
            <a:ext cx="8229600" cy="7810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Что такое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корень уравнения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14348" y="4929198"/>
            <a:ext cx="8229600" cy="78104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Корень уравнения – значение переменной, обращающей уравнение в верное равенство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41</TotalTime>
  <Words>227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Начальная</vt:lpstr>
      <vt:lpstr>Решение уравнений</vt:lpstr>
      <vt:lpstr>Раскройте скобки</vt:lpstr>
      <vt:lpstr>Решите уравнения</vt:lpstr>
      <vt:lpstr>Вычислите значение выражений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2014-04-24T15:35:17Z</dcterms:created>
  <dcterms:modified xsi:type="dcterms:W3CDTF">2014-04-24T16:17:17Z</dcterms:modified>
</cp:coreProperties>
</file>