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7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3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5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2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4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5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5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5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392E-BFA6-42B3-A484-32BFCBD96181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C811-8631-403B-B9C5-4B94E399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6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картинки для презентаций\0_6b628_28d43c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250903"/>
          </a:xfrm>
        </p:spPr>
        <p:txBody>
          <a:bodyPr>
            <a:noAutofit/>
          </a:bodyPr>
          <a:lstStyle/>
          <a:p>
            <a:r>
              <a:rPr lang="ru-RU" sz="5400" b="1" smtClean="0"/>
              <a:t>Технология: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аппликация из листьев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754438" cy="1143000"/>
          </a:xfrm>
        </p:spPr>
        <p:txBody>
          <a:bodyPr/>
          <a:lstStyle/>
          <a:p>
            <a:r>
              <a:rPr lang="ru-RU" b="1" i="1" dirty="0" smtClean="0"/>
              <a:t>«Зайка»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175125" y="260350"/>
            <a:ext cx="4968875" cy="6481763"/>
          </a:xfrm>
        </p:spPr>
        <p:txBody>
          <a:bodyPr>
            <a:normAutofit fontScale="85000" lnSpcReduction="10000"/>
          </a:bodyPr>
          <a:lstStyle/>
          <a:p>
            <a:r>
              <a:rPr lang="ru-RU" b="1" i="0" dirty="0" smtClean="0">
                <a:effectLst/>
                <a:latin typeface="Trebuchet MS"/>
              </a:rPr>
              <a:t>Во саду ли, в огороде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Без опаски зайка ходит.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Зайка дёргает морковку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За ботву из грядки ловко,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Самый красный корешок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Он кладёт в большой мешок.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А ещё он рвёт капусту,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Чтобы лист – тугой и с хрустом!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И к себе домой без спешки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Всё отвозит на тележке.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4757"/>
            <a:ext cx="3960440" cy="52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1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3590" cy="1143000"/>
          </a:xfrm>
        </p:spPr>
        <p:txBody>
          <a:bodyPr/>
          <a:lstStyle/>
          <a:p>
            <a:r>
              <a:rPr lang="ru-RU" b="1" i="1" dirty="0" smtClean="0"/>
              <a:t>«Попугай»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332656"/>
            <a:ext cx="5004048" cy="6192688"/>
          </a:xfrm>
        </p:spPr>
        <p:txBody>
          <a:bodyPr>
            <a:noAutofit/>
          </a:bodyPr>
          <a:lstStyle/>
          <a:p>
            <a:r>
              <a:rPr lang="ru-RU" b="1" i="0" dirty="0" smtClean="0">
                <a:effectLst/>
                <a:latin typeface="Trebuchet MS"/>
              </a:rPr>
              <a:t>Попугай сидит на ветке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Яркой красочной расцветки.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Он, конечно, настоящий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И по-русски говорящий.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Иногда кричит по- птичьи.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Птица всё же! Для приличья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Замолчит минут на пять,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А потом - опять кричать!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t="6476" r="6444" b="6632"/>
          <a:stretch/>
        </p:blipFill>
        <p:spPr bwMode="auto">
          <a:xfrm>
            <a:off x="107504" y="1326057"/>
            <a:ext cx="4463286" cy="476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2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29200" y="274638"/>
            <a:ext cx="4114800" cy="1143000"/>
          </a:xfrm>
        </p:spPr>
        <p:txBody>
          <a:bodyPr/>
          <a:lstStyle/>
          <a:p>
            <a:r>
              <a:rPr lang="ru-RU" b="1" i="1" dirty="0" smtClean="0"/>
              <a:t>«Лисичка»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30188"/>
            <a:ext cx="5724128" cy="4525962"/>
          </a:xfrm>
        </p:spPr>
        <p:txBody>
          <a:bodyPr>
            <a:noAutofit/>
          </a:bodyPr>
          <a:lstStyle/>
          <a:p>
            <a:r>
              <a:rPr lang="ru-RU" b="1" i="0" dirty="0" smtClean="0">
                <a:effectLst/>
                <a:latin typeface="Trebuchet MS"/>
              </a:rPr>
              <a:t>Ах, ты рыжая  плутовка,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не маши своим хвостом,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Знаю я твои уловки,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Ты не прячься за кустом.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не высматривай добычу,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И в курятник не спеши,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Добывай себе ты пищу,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Лучше где-нибудь в глуши.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Но недаром ты лисица,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Очень хитрою слывешь,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знаю я домой без птицы,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ты сегодня не придешь.</a:t>
            </a:r>
            <a:endParaRPr lang="ru-RU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0822" r="4003" b="16290"/>
          <a:stretch/>
        </p:blipFill>
        <p:spPr bwMode="auto">
          <a:xfrm>
            <a:off x="5364088" y="2996952"/>
            <a:ext cx="3635896" cy="27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2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b="1" i="1" dirty="0" smtClean="0"/>
              <a:t>«Берёзка»</a:t>
            </a:r>
            <a:endParaRPr lang="ru-RU" b="1" i="1" dirty="0"/>
          </a:p>
        </p:txBody>
      </p:sp>
      <p:pic>
        <p:nvPicPr>
          <p:cNvPr id="2050" name="Picture 2" descr="C:\Users\Пользователь\Documents\труд\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40768"/>
            <a:ext cx="3729797" cy="513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4536504" cy="5112568"/>
          </a:xfrm>
        </p:spPr>
        <p:txBody>
          <a:bodyPr>
            <a:normAutofit lnSpcReduction="10000"/>
          </a:bodyPr>
          <a:lstStyle/>
          <a:p>
            <a:r>
              <a:rPr lang="ru-RU" b="1" i="0" dirty="0" smtClean="0">
                <a:effectLst/>
                <a:latin typeface="Trebuchet MS"/>
              </a:rPr>
              <a:t>Осенью дождливой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плакали берёзки.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По ветру роняли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золотые слёзки.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Капали-летели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листики-слезинки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легкие воздушные,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словно паутинки.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Сколько  у берёзок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боли и печали!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Если море слёзок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под ноги упали.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7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«Бабочка»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4857403"/>
          </a:xfrm>
        </p:spPr>
        <p:txBody>
          <a:bodyPr>
            <a:noAutofit/>
          </a:bodyPr>
          <a:lstStyle/>
          <a:p>
            <a:r>
              <a:rPr lang="ru-RU" b="1" i="0" dirty="0" smtClean="0">
                <a:solidFill>
                  <a:srgbClr val="050505"/>
                </a:solidFill>
                <a:effectLst/>
                <a:latin typeface="Verdana"/>
              </a:rPr>
              <a:t>Бабочка-красавица,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50505"/>
                </a:solidFill>
                <a:effectLst/>
                <a:latin typeface="Verdana"/>
              </a:rPr>
              <a:t>В ярком, цветном платьице,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50505"/>
                </a:solidFill>
                <a:effectLst/>
                <a:latin typeface="Verdana"/>
              </a:rPr>
              <a:t>Покружилась, полетала,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50505"/>
                </a:solidFill>
                <a:effectLst/>
                <a:latin typeface="Verdana"/>
              </a:rPr>
              <a:t>Села на цветок, устала…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50505"/>
                </a:solidFill>
                <a:effectLst/>
                <a:latin typeface="Verdana"/>
              </a:rPr>
              <a:t>— Не для отдыха я села,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solidFill>
                  <a:srgbClr val="050505"/>
                </a:solidFill>
                <a:effectLst/>
                <a:latin typeface="Verdana"/>
              </a:rPr>
              <a:t>Я нектар цветочный ела.</a:t>
            </a:r>
            <a:endParaRPr lang="ru-RU" b="1" dirty="0"/>
          </a:p>
        </p:txBody>
      </p:sp>
      <p:pic>
        <p:nvPicPr>
          <p:cNvPr id="3074" name="Picture 2" descr="C:\Users\Пользователь\Documents\труд\33-1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1996281"/>
            <a:ext cx="36099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22337"/>
          </a:xfrm>
        </p:spPr>
        <p:txBody>
          <a:bodyPr/>
          <a:lstStyle/>
          <a:p>
            <a:r>
              <a:rPr lang="ru-RU" b="1" i="1" dirty="0" smtClean="0"/>
              <a:t>«Лось»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179888" y="1125538"/>
            <a:ext cx="4964112" cy="4525962"/>
          </a:xfrm>
        </p:spPr>
        <p:txBody>
          <a:bodyPr>
            <a:noAutofit/>
          </a:bodyPr>
          <a:lstStyle/>
          <a:p>
            <a:r>
              <a:rPr lang="ru-RU" sz="2600" b="1" i="0" dirty="0" smtClean="0">
                <a:effectLst/>
                <a:latin typeface="Trebuchet MS"/>
              </a:rPr>
              <a:t>Лось  шагает по  дубраве: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Треск и шум стоит вокруг.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Столько  шума, чтобы знали: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"Не стреляйте, я ваш друг!"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В заповеднике сохатый 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Не боится никого.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Он, конечно же, рогатый,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Но рога-то для чего?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По секрету между нами: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Если кто-то нападет,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Напугает он рогами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И тихонечко уйдет.</a:t>
            </a:r>
            <a:endParaRPr lang="ru-RU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8002" r="12597"/>
          <a:stretch/>
        </p:blipFill>
        <p:spPr bwMode="auto">
          <a:xfrm>
            <a:off x="107504" y="1556793"/>
            <a:ext cx="439248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3559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009650"/>
          </a:xfrm>
        </p:spPr>
        <p:txBody>
          <a:bodyPr/>
          <a:lstStyle/>
          <a:p>
            <a:r>
              <a:rPr lang="ru-RU" b="1" i="1" dirty="0" smtClean="0"/>
              <a:t>«Белка»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836613"/>
            <a:ext cx="5364163" cy="4525962"/>
          </a:xfrm>
        </p:spPr>
        <p:txBody>
          <a:bodyPr>
            <a:noAutofit/>
          </a:bodyPr>
          <a:lstStyle/>
          <a:p>
            <a:r>
              <a:rPr lang="ru-RU" sz="2600" b="1" i="0" dirty="0" smtClean="0">
                <a:effectLst/>
                <a:latin typeface="Trebuchet MS"/>
              </a:rPr>
              <a:t>В нашем парке есть шалунья,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Озорная попрыгунья!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Белка в рыжей шубке скачет,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На ветвях сосны маячит!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То в дупло к себе метнёт,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То за шишками махнёт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И вокруг собралось люду -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Этому дивиться чуду!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Каждый тянет ей ладошку,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Покормить, погладить крошку!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Но шалунья подбежит,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i="0" dirty="0" smtClean="0">
                <a:effectLst/>
                <a:latin typeface="Trebuchet MS"/>
              </a:rPr>
              <a:t>Хвать орех и убежит!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8206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r="12310"/>
          <a:stretch/>
        </p:blipFill>
        <p:spPr bwMode="auto">
          <a:xfrm>
            <a:off x="242754" y="1484784"/>
            <a:ext cx="4113222" cy="519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898900" cy="922337"/>
          </a:xfrm>
        </p:spPr>
        <p:txBody>
          <a:bodyPr/>
          <a:lstStyle/>
          <a:p>
            <a:r>
              <a:rPr lang="ru-RU" b="1" dirty="0" smtClean="0"/>
              <a:t>«Мышка»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995738" y="333375"/>
            <a:ext cx="5148262" cy="452596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effectLst/>
                <a:latin typeface="Trebuchet MS"/>
              </a:rPr>
              <a:t>В кладовой ворчала мышка: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>
                <a:effectLst/>
                <a:latin typeface="Trebuchet MS"/>
              </a:rPr>
              <a:t>«Для чего на банке крышка?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>
                <a:effectLst/>
                <a:latin typeface="Trebuchet MS"/>
              </a:rPr>
              <a:t>Что под крышкой? Как узнать?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>
                <a:effectLst/>
                <a:latin typeface="Trebuchet MS"/>
              </a:rPr>
              <a:t>Не понюхать, не достать!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>
                <a:effectLst/>
                <a:latin typeface="Trebuchet MS"/>
              </a:rPr>
              <a:t>В банке этой, без сомненья,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>
                <a:effectLst/>
                <a:latin typeface="Trebuchet MS"/>
              </a:rPr>
              <a:t>Очень вкусное варенье!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>
                <a:effectLst/>
                <a:latin typeface="Trebuchet MS"/>
              </a:rPr>
              <a:t>Или мой любимый джем!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>
                <a:effectLst/>
                <a:latin typeface="Trebuchet MS"/>
              </a:rPr>
              <a:t>Как теперь его я съем?!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>
                <a:effectLst/>
                <a:latin typeface="Trebuchet MS"/>
              </a:rPr>
              <a:t>Видно «кто-то» забывает,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>
                <a:effectLst/>
                <a:latin typeface="Trebuchet MS"/>
              </a:rPr>
              <a:t>Что здесь просто кладовая!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>
                <a:effectLst/>
                <a:latin typeface="Trebuchet MS"/>
              </a:rPr>
              <a:t>Угощенье для друзей!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>
                <a:effectLst/>
                <a:latin typeface="Trebuchet MS"/>
              </a:rPr>
              <a:t>А не выставка – музей!»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5740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33800" y="274638"/>
            <a:ext cx="5410200" cy="1066800"/>
          </a:xfrm>
        </p:spPr>
        <p:txBody>
          <a:bodyPr/>
          <a:lstStyle/>
          <a:p>
            <a:r>
              <a:rPr lang="ru-RU" b="1" i="1" dirty="0" smtClean="0"/>
              <a:t>«Рыбка»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404813"/>
            <a:ext cx="5004048" cy="5472112"/>
          </a:xfrm>
        </p:spPr>
        <p:txBody>
          <a:bodyPr>
            <a:noAutofit/>
          </a:bodyPr>
          <a:lstStyle/>
          <a:p>
            <a:r>
              <a:rPr lang="ru-RU" b="1" i="0" dirty="0" smtClean="0">
                <a:effectLst/>
                <a:latin typeface="Trebuchet MS"/>
              </a:rPr>
              <a:t>Зачем это рыба все время молчит,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Не лает, не хрюкает и не мычит,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И даже, когда попадет на крючок,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Воды наберет полон рот —и молчок?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Неужто ей даже уха не страшна? —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Спросите у рыбы, расскажет она!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6294" r="7526" b="16712"/>
          <a:stretch/>
        </p:blipFill>
        <p:spPr bwMode="auto">
          <a:xfrm>
            <a:off x="4195031" y="1772816"/>
            <a:ext cx="4948969" cy="350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9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87418" cy="1143000"/>
          </a:xfrm>
        </p:spPr>
        <p:txBody>
          <a:bodyPr/>
          <a:lstStyle/>
          <a:p>
            <a:r>
              <a:rPr lang="ru-RU" b="1" i="1" dirty="0" smtClean="0"/>
              <a:t>«Утка»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260648"/>
            <a:ext cx="4211960" cy="4525963"/>
          </a:xfrm>
        </p:spPr>
        <p:txBody>
          <a:bodyPr>
            <a:noAutofit/>
          </a:bodyPr>
          <a:lstStyle/>
          <a:p>
            <a:r>
              <a:rPr lang="ru-RU" b="1" i="0" dirty="0" smtClean="0">
                <a:effectLst/>
                <a:latin typeface="Trebuchet MS"/>
              </a:rPr>
              <a:t>Попрошу у мамы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Хлебную краюшку,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Побегу на озеро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К уточке подружке.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Уточка- красавица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Рада угощенью,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Хлебные кораблики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Съест в одно </a:t>
            </a:r>
            <a:r>
              <a:rPr lang="ru-RU" b="1" i="0" dirty="0" err="1" smtClean="0">
                <a:effectLst/>
                <a:latin typeface="Trebuchet MS"/>
              </a:rPr>
              <a:t>мнгновенье</a:t>
            </a:r>
            <a:r>
              <a:rPr lang="ru-RU" b="1" i="0" dirty="0" smtClean="0">
                <a:effectLst/>
                <a:latin typeface="Trebuchet MS"/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Вежливо прокрякает: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"Кря, спасибо, друг!"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И водой забрызгает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>
                <a:effectLst/>
                <a:latin typeface="Trebuchet MS"/>
              </a:rPr>
              <a:t>Встрепенувшись вдруг. 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1556792"/>
            <a:ext cx="52177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3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88913"/>
            <a:ext cx="4859338" cy="4525962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Trebuchet MS"/>
              </a:rPr>
              <a:t> </a:t>
            </a:r>
            <a:r>
              <a:rPr lang="ru-RU" sz="2400" b="1" i="0" dirty="0" smtClean="0">
                <a:effectLst/>
                <a:latin typeface="Trebuchet MS"/>
              </a:rPr>
              <a:t>Ах! – Воскликнешь, видя, ты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Птицу дивной красоты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И, глазам не веря,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Вскрикнешь: «Что за перья!»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Нет, не лебедь и не дрозд,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Как фата, длиннющий хвост,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А наряд, как в сказке: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Радужные краски.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Как изящна голова –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Трудно подыскать слова,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Сзади, чуть с наклона –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Хохолок-корона.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Гордо встанет в полный рост,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Распушит красивый хвост –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Есть, чем погордиться: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0" dirty="0" smtClean="0">
                <a:effectLst/>
                <a:latin typeface="Trebuchet MS"/>
              </a:rPr>
              <a:t>Чудо, а не птица!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51760" r="14345" b="2634"/>
          <a:stretch/>
        </p:blipFill>
        <p:spPr bwMode="auto">
          <a:xfrm rot="4956085">
            <a:off x="4118198" y="1992764"/>
            <a:ext cx="5944578" cy="339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62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Технология: аппликация из листьев</vt:lpstr>
      <vt:lpstr>«Берёзка»</vt:lpstr>
      <vt:lpstr>«Бабочка»</vt:lpstr>
      <vt:lpstr>«Лось»</vt:lpstr>
      <vt:lpstr>«Белка»</vt:lpstr>
      <vt:lpstr>«Мышка»</vt:lpstr>
      <vt:lpstr>«Рыбка»</vt:lpstr>
      <vt:lpstr>«Утка»</vt:lpstr>
      <vt:lpstr>Презентация PowerPoint</vt:lpstr>
      <vt:lpstr>«Зайка»</vt:lpstr>
      <vt:lpstr>«Попугай»</vt:lpstr>
      <vt:lpstr>«Лисичка»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Труд: аппликация из листьев</dc:title>
  <dc:creator>Пользователь</dc:creator>
  <cp:lastModifiedBy>Пользователь</cp:lastModifiedBy>
  <cp:revision>9</cp:revision>
  <dcterms:created xsi:type="dcterms:W3CDTF">2013-07-17T13:45:02Z</dcterms:created>
  <dcterms:modified xsi:type="dcterms:W3CDTF">2014-03-28T08:45:03Z</dcterms:modified>
</cp:coreProperties>
</file>