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1"/>
  </p:notesMasterIdLst>
  <p:sldIdLst>
    <p:sldId id="256" r:id="rId2"/>
    <p:sldId id="261" r:id="rId3"/>
    <p:sldId id="269" r:id="rId4"/>
    <p:sldId id="264" r:id="rId5"/>
    <p:sldId id="262" r:id="rId6"/>
    <p:sldId id="260" r:id="rId7"/>
    <p:sldId id="265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DF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1F004-B51F-4CFA-87D7-57B77A46EACC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61300-C5B4-45C5-A8F8-622028B3E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1300-C5B4-45C5-A8F8-622028B3E17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4680-990F-4BA1-873B-FB8F7F83BC0B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625969-58FB-4700-9EE0-4F859C512E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4680-990F-4BA1-873B-FB8F7F83BC0B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5969-58FB-4700-9EE0-4F859C512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8625969-58FB-4700-9EE0-4F859C512E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4680-990F-4BA1-873B-FB8F7F83BC0B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4680-990F-4BA1-873B-FB8F7F83BC0B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8625969-58FB-4700-9EE0-4F859C512E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4680-990F-4BA1-873B-FB8F7F83BC0B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625969-58FB-4700-9EE0-4F859C512E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CAC4680-990F-4BA1-873B-FB8F7F83BC0B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25969-58FB-4700-9EE0-4F859C512E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4680-990F-4BA1-873B-FB8F7F83BC0B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8625969-58FB-4700-9EE0-4F859C512E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4680-990F-4BA1-873B-FB8F7F83BC0B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8625969-58FB-4700-9EE0-4F859C512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4680-990F-4BA1-873B-FB8F7F83BC0B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625969-58FB-4700-9EE0-4F859C512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625969-58FB-4700-9EE0-4F859C512E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4680-990F-4BA1-873B-FB8F7F83BC0B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8625969-58FB-4700-9EE0-4F859C512E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CAC4680-990F-4BA1-873B-FB8F7F83BC0B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CAC4680-990F-4BA1-873B-FB8F7F83BC0B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625969-58FB-4700-9EE0-4F859C512E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573016"/>
            <a:ext cx="6400800" cy="1752600"/>
          </a:xfrm>
        </p:spPr>
        <p:txBody>
          <a:bodyPr/>
          <a:lstStyle/>
          <a:p>
            <a:r>
              <a:rPr lang="ru-RU" dirty="0" smtClean="0"/>
              <a:t>Штукатурова О.л.</a:t>
            </a:r>
          </a:p>
          <a:p>
            <a:r>
              <a:rPr lang="ru-RU" dirty="0" smtClean="0"/>
              <a:t>МКОУ «Богдановская </a:t>
            </a:r>
            <a:r>
              <a:rPr lang="ru-RU" dirty="0" smtClean="0"/>
              <a:t>ОСНОВНАЯ ОБЩЕОБРАЗОВАТЕОЬНАЯ ШКОЛА»</a:t>
            </a:r>
            <a:r>
              <a:rPr lang="ru-RU" dirty="0" smtClean="0"/>
              <a:t> </a:t>
            </a:r>
            <a:r>
              <a:rPr lang="ru-RU" dirty="0" smtClean="0"/>
              <a:t>»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Апрель, </a:t>
            </a:r>
            <a:r>
              <a:rPr lang="ru-RU" dirty="0" smtClean="0"/>
              <a:t>2013</a:t>
            </a:r>
            <a:r>
              <a:rPr lang="ru-RU" sz="1200" dirty="0" smtClean="0"/>
              <a:t> г</a:t>
            </a:r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60784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Мастер-класс по технологии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«Развитие творчества учащихся во внеурочной деятельности»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051720" y="476672"/>
            <a:ext cx="4464496" cy="1296144"/>
          </a:xfrm>
          <a:prstGeom prst="rect">
            <a:avLst/>
          </a:prstGeom>
          <a:solidFill>
            <a:schemeClr val="accent3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E:\1 сентября\IMG_2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5292588" cy="35283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1560" y="62068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90872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Лепка из солёного теста.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23728" y="47667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Панно  «В гостях у лета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2160" y="2492896"/>
            <a:ext cx="2736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ED4DF1"/>
                </a:solidFill>
              </a:rPr>
              <a:t>Материалы.</a:t>
            </a:r>
          </a:p>
          <a:p>
            <a:r>
              <a:rPr lang="ru-RU" u="sng" dirty="0" smtClean="0"/>
              <a:t>Для теста:</a:t>
            </a:r>
          </a:p>
          <a:p>
            <a:r>
              <a:rPr lang="ru-RU" dirty="0" smtClean="0"/>
              <a:t>пшеничная мука – 1 ст.</a:t>
            </a:r>
          </a:p>
          <a:p>
            <a:r>
              <a:rPr lang="ru-RU" dirty="0" smtClean="0"/>
              <a:t>мелкая соль – 1 ст.</a:t>
            </a:r>
          </a:p>
          <a:p>
            <a:r>
              <a:rPr lang="ru-RU" dirty="0" smtClean="0"/>
              <a:t>вода – ½ ст.</a:t>
            </a:r>
          </a:p>
          <a:p>
            <a:r>
              <a:rPr lang="ru-RU" dirty="0" smtClean="0"/>
              <a:t>подсолнечное масло – 1 ст.ложка</a:t>
            </a:r>
          </a:p>
          <a:p>
            <a:r>
              <a:rPr lang="ru-RU" dirty="0" smtClean="0"/>
              <a:t>(можно добавить немного клея или крахмала)</a:t>
            </a:r>
          </a:p>
          <a:p>
            <a:r>
              <a:rPr lang="ru-RU" u="sng" dirty="0" smtClean="0"/>
              <a:t>Гуашь, лак.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620688"/>
            <a:ext cx="6480720" cy="936104"/>
          </a:xfrm>
          <a:prstGeom prst="rect">
            <a:avLst/>
          </a:prstGeom>
          <a:solidFill>
            <a:schemeClr val="accent3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3" descr="E:\1 сентября\IMG_2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48880"/>
            <a:ext cx="3996444" cy="26642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76470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Рецепт приготовления теста.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564904"/>
            <a:ext cx="3096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Тщательно вымесить тесто из всех ингредиентов.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ru-RU" b="1" dirty="0" smtClean="0">
              <a:solidFill>
                <a:srgbClr val="ED4DF1"/>
              </a:solidFill>
            </a:endParaRPr>
          </a:p>
          <a:p>
            <a:pPr marL="342900" indent="-342900"/>
            <a:r>
              <a:rPr lang="ru-RU" b="1" dirty="0" smtClean="0">
                <a:solidFill>
                  <a:srgbClr val="ED4DF1"/>
                </a:solidFill>
              </a:rPr>
              <a:t>Внимание!</a:t>
            </a:r>
          </a:p>
          <a:p>
            <a:pPr marL="342900" indent="-342900"/>
            <a:r>
              <a:rPr lang="ru-RU" dirty="0" smtClean="0"/>
              <a:t>       Тесто не должно прилипать к рукам!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1 сентября\IMG_22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052736"/>
            <a:ext cx="2397074" cy="1728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3" name="Picture 3" descr="E:\1 сентября\IMG_22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861048"/>
            <a:ext cx="2411760" cy="1607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4" name="Picture 4" descr="E:\1 сентября\IMG_23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933056"/>
            <a:ext cx="2376264" cy="15841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E:\1 сентября\IMG_22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052736"/>
            <a:ext cx="2664296" cy="17761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E:\1 сентября\IMG_228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1052736"/>
            <a:ext cx="2519772" cy="16798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11560" y="332656"/>
            <a:ext cx="7920880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Этапы изготовления изделия.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299695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2.Приготовленное тесто разделить на две части.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56176" y="285293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3.Добавить гуашь, находящуюся в пастообразном состоянии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566124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4.Получаем  кусочки красного цвета </a:t>
            </a:r>
            <a:r>
              <a:rPr lang="ru-RU" smtClean="0"/>
              <a:t>и зелёного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644008" y="566124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5.Делаем ягодки, листочки, усики Можно пользоваться шаблонами.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1 сентября\IMG_2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3176" y="764704"/>
            <a:ext cx="3886871" cy="2160240"/>
          </a:xfrm>
          <a:prstGeom prst="rect">
            <a:avLst/>
          </a:prstGeom>
          <a:noFill/>
        </p:spPr>
      </p:pic>
      <p:pic>
        <p:nvPicPr>
          <p:cNvPr id="3075" name="Picture 3" descr="E:\1 сентября\IMG_2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429000"/>
            <a:ext cx="2953894" cy="2636912"/>
          </a:xfrm>
          <a:prstGeom prst="rect">
            <a:avLst/>
          </a:prstGeom>
          <a:noFill/>
        </p:spPr>
      </p:pic>
      <p:pic>
        <p:nvPicPr>
          <p:cNvPr id="3076" name="Picture 4" descr="E:\1 сентября\IMG_22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45024"/>
            <a:ext cx="3180375" cy="23039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548680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6.Сушка заготовок</a:t>
            </a:r>
          </a:p>
          <a:p>
            <a:endParaRPr lang="ru-RU" dirty="0" smtClean="0"/>
          </a:p>
          <a:p>
            <a:r>
              <a:rPr lang="ru-RU" dirty="0" smtClean="0"/>
              <a:t>7. Покрытие деталей лаком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2204864"/>
            <a:ext cx="3096344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Внимание!  Тесто можно сразу не делать цветным. Покрывать краской после сушки или до неё.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 сентября\IMG_2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924944"/>
            <a:ext cx="2840821" cy="2592288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E:\1 сентября\IMG_2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372200" y="908720"/>
            <a:ext cx="1937594" cy="2466604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3" descr="E:\1 сентября\IMG_22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692696"/>
            <a:ext cx="2032693" cy="252028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275856" y="404664"/>
            <a:ext cx="2736304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Оформление работы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4005064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8.Собрать композицию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732240" y="429309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9.Приклеить на основу  в рамке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1 сентября\IMG_2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60648"/>
            <a:ext cx="1865351" cy="2575074"/>
          </a:xfrm>
          <a:prstGeom prst="rect">
            <a:avLst/>
          </a:prstGeom>
          <a:noFill/>
        </p:spPr>
      </p:pic>
      <p:pic>
        <p:nvPicPr>
          <p:cNvPr id="6150" name="Picture 6" descr="E:\1 сентября\IMG_2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21088"/>
            <a:ext cx="2916324" cy="1944216"/>
          </a:xfrm>
          <a:prstGeom prst="rect">
            <a:avLst/>
          </a:prstGeom>
          <a:noFill/>
        </p:spPr>
      </p:pic>
      <p:pic>
        <p:nvPicPr>
          <p:cNvPr id="8" name="Picture 3" descr="E:\1 сентября\IMG_2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56992"/>
            <a:ext cx="1925960" cy="2888940"/>
          </a:xfrm>
          <a:prstGeom prst="rect">
            <a:avLst/>
          </a:prstGeom>
          <a:noFill/>
        </p:spPr>
      </p:pic>
      <p:pic>
        <p:nvPicPr>
          <p:cNvPr id="9" name="Picture 3" descr="E:\1 сентября\IMG_23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221088"/>
            <a:ext cx="2951820" cy="19678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7544" y="764704"/>
            <a:ext cx="5184576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Ваза из мягкой бумаги.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141277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Берём пластиковую или стеклянную бутылочку, банку из под кофе. 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2276873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2.Приготовим салфетки или туалетную бумагу, лак.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306896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3.В миску с водой рвём кусочки бумаги.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:\1 сентября\IMG_2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872208" cy="2808312"/>
          </a:xfrm>
          <a:prstGeom prst="rect">
            <a:avLst/>
          </a:prstGeom>
          <a:noFill/>
        </p:spPr>
      </p:pic>
      <p:pic>
        <p:nvPicPr>
          <p:cNvPr id="3" name="Picture 4" descr="E:\1 сентября\IMG_2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306360"/>
            <a:ext cx="1872208" cy="2887344"/>
          </a:xfrm>
          <a:prstGeom prst="rect">
            <a:avLst/>
          </a:prstGeom>
          <a:noFill/>
        </p:spPr>
      </p:pic>
      <p:pic>
        <p:nvPicPr>
          <p:cNvPr id="4" name="Picture 7" descr="E:\1 сентября\IMG_23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284984"/>
            <a:ext cx="1885105" cy="28155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83768" y="476672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4.Выжимаем бумагу и обклеиваем бутылочку. Можно сделать лепнину.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357301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5.Сушим изделие при комнатной температуре.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501317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6.Раскрашиваем его акварелью, гуашью,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573325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7. Высушенное изделие покрываем  лаком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:\1 сентября\IMG_2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992888" cy="44644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476672"/>
            <a:ext cx="8424936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Образцы </a:t>
            </a:r>
            <a:r>
              <a:rPr lang="ru-RU" sz="2400" smtClean="0">
                <a:solidFill>
                  <a:schemeClr val="bg1"/>
                </a:solidFill>
              </a:rPr>
              <a:t>готовых  ваз.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331</TotalTime>
  <Words>225</Words>
  <Application>Microsoft Office PowerPoint</Application>
  <PresentationFormat>Экран (4:3)</PresentationFormat>
  <Paragraphs>44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Мастер-класс по технологии «Развитие творчества учащихся во внеурочной деятельности»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42</cp:revision>
  <dcterms:created xsi:type="dcterms:W3CDTF">2013-03-12T17:15:18Z</dcterms:created>
  <dcterms:modified xsi:type="dcterms:W3CDTF">2014-04-13T07:50:45Z</dcterms:modified>
</cp:coreProperties>
</file>