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99" r:id="rId6"/>
    <p:sldId id="261" r:id="rId7"/>
    <p:sldId id="288" r:id="rId8"/>
    <p:sldId id="264" r:id="rId9"/>
    <p:sldId id="289" r:id="rId10"/>
    <p:sldId id="290" r:id="rId11"/>
    <p:sldId id="298" r:id="rId12"/>
    <p:sldId id="291" r:id="rId13"/>
    <p:sldId id="292" r:id="rId14"/>
    <p:sldId id="293" r:id="rId15"/>
    <p:sldId id="295" r:id="rId16"/>
    <p:sldId id="296" r:id="rId17"/>
    <p:sldId id="300" r:id="rId18"/>
    <p:sldId id="262" r:id="rId19"/>
    <p:sldId id="263" r:id="rId20"/>
    <p:sldId id="297" r:id="rId21"/>
    <p:sldId id="265" r:id="rId22"/>
    <p:sldId id="29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5C808-4F77-4100-B8FA-EAC01FF0E600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2716E-9599-4703-9BC0-D6B8711983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07183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Осторожно, тонкий 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лед 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для презент. тонкий лед\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253" y="0"/>
            <a:ext cx="2072293" cy="1654956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Прочность льда можно определить визуально: лед голубого цвета – прочный, белого – прочность его в 2 раза меньше, серый, матово-белый или с желтоватым оттенком лед ненадежен.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Администратор\Рабочий стол\DSC_14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2714620"/>
            <a:ext cx="2500330" cy="3738811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Копия 800xp1090843-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143248"/>
            <a:ext cx="4106788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для презент. тонкий лед\Копия (2) pravilaperexodapol-duvodoem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51663" cy="67488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43852" cy="30718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случилась беда!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вы провалились в холодную воду: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CHS-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857364"/>
            <a:ext cx="564360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811691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паникуйте, не делайте резких движений, стабилизируйте дыхание.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Раскиньте руки в стороны и постарайтесь зацепиться за кромку льда, придав телу горизонтальное положение по направлению течения.</a:t>
            </a:r>
          </a:p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Попытайтесь осторожно налечь грудью на край льда и забросить одну, а потом и другую ноги на лед.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Documents and Settings\Admin\Рабочий стол\для презент. тонкий лед\11111111111111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3571876"/>
            <a:ext cx="4286250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3571900"/>
          </a:xfrm>
        </p:spPr>
        <p:txBody>
          <a:bodyPr/>
          <a:lstStyle/>
          <a:p>
            <a:pPr lvl="0"/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лед выдержал, перекатываясь, медленно ползите к берегу.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Ползите в ту сторону – откуда пришли, ведь лед здесь уже проверен на прочность.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lum bright="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3028950"/>
            <a:ext cx="8072494" cy="26860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7146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Вооружитесь любой длинной палкой, доскою, шестом или веревкою. Можно связать воедино шарфы, ремни или одежду.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ползком, широко расставляя при этом руки и ноги и толкая перед собою спасательные средства, осторожно двигаться по направлению к полынье.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Остановитесь от находящегося в воде человека в нескольких метрах,  бросьте ему веревку, край одежды, подайте палку или шест.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3500438"/>
            <a:ext cx="514353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6215106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Осторожно вытащите пострадавшего на лед, и вместе ползком выбирайтесь из опасной зоны.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Ползите в ту сторону – откуда пришли.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Доставьте пострадавшего в теплое место. Окажите ему помощь: снимите с него мокрую одежду, энергично разотрите тело (до покраснения кожи) смоченной в спирте или водке суконкой или руками, напоите пострадавшего горячим чаем. Ни в коем случае не давайте пострадавшему алкоголь – в подобных случаях это может привести к летальному исходу.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621510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MCHS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42852"/>
            <a:ext cx="418084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MCHS-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2428868"/>
            <a:ext cx="4508510" cy="394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/>
          <a:srcRect r="-4755"/>
          <a:stretch>
            <a:fillRect/>
          </a:stretch>
        </p:blipFill>
        <p:spPr bwMode="auto">
          <a:xfrm>
            <a:off x="1071538" y="4286256"/>
            <a:ext cx="2600620" cy="170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7243786" cy="528641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Нельзя забывать об опасности, которую таят в себе весенние водоемы. Лед только на вид кажется прочным, а на самом деле он уже тонкий, слабый и не выдерживает тяжести не только взрослого человека, но и ребенка. Поэтому не торопитесь выходить на тонкий лед водоемов. Поэтому будьте осторожны и осмотрительны</a:t>
            </a:r>
            <a:r>
              <a:rPr lang="ru-RU" sz="2800" dirty="0" smtClean="0"/>
              <a:t>! </a:t>
            </a:r>
            <a:endParaRPr lang="ru-RU" sz="2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Несоблюдение этого совета может привести к провалу на льду. К сожалению, помощь попавшим в беду на воде приходит иногда слишком поздно, и происшествие заканчивается трагически. Чтобы этого не случилось, необходимо помнить, что выходить на весенний лед можно только в крайнем случае и с максимальной осторожностью.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378621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  </a:t>
            </a:r>
            <a:r>
              <a:rPr lang="ru-RU" b="1" i="1" dirty="0" smtClean="0"/>
              <a:t>« В конце зимы у льда, как всегда было плохое настроение. Переменчивая погода не благоприятствовала его самочувствию: то мороз ударит, то солнце пригреет – лед то крепнет, то подтаивает…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Да еще школьники совершенно не считаются с моим состоянием, - ворчал лед…»             </a:t>
            </a:r>
            <a:r>
              <a:rPr lang="ru-RU" i="1" dirty="0" smtClean="0"/>
              <a:t>О.В. Нефедова.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" name="Picture 2" descr="C:\Documents and Settings\Admin\Рабочий стол\для презент. тонкий лед\1302847548_s2720005-7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786190"/>
            <a:ext cx="4230686" cy="28224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64360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</a:t>
            </a:r>
            <a:endParaRPr lang="ru-RU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 и взрослые, соблюдайте правила поведения на водных объектах, выполнение элементарных мер осторожности - залог вашей безопасности!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чрезвычайных ситуациях звонить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- 01;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сот. тел.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112.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Конец !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СПАСИБО!!!</a:t>
            </a:r>
            <a:endParaRPr lang="ru-RU" sz="9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mph" presetSubtype="0" repeatCount="indefinite" fill="remove" grpId="1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21484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дни школьных каникул дети находятся вне стен школы, посещают различные мероприятия, путешествуют с родителями или просто отдыхают, совершая прогулки на свежем воздухе, катаются на лыжах и на санках с гор, играют на прудах и реках.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Admin\Рабочий стол\для презент. тонкий лед\225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286124"/>
            <a:ext cx="4452937" cy="3336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весенними лучами солнца лед на водоемах становится рыхлым и непрочным. В это время выходить на его поверхность крайне опасно. Однако каждый год многие люди пренебрегают мерами предосторожности и выходят на тонкий весенний лед, тем самым, подвергая свою жизнь смертельной опасности.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Documents and Settings\Admin\Рабочий стол\для презент. тонкий лед\i_03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4429132"/>
            <a:ext cx="2954413" cy="2000264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для презент. тонкий лед\ic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4286256"/>
            <a:ext cx="3248014" cy="22434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MCHS-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36106"/>
            <a:ext cx="7572428" cy="652189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нужно знать!</a:t>
            </a:r>
          </a:p>
          <a:p>
            <a:pPr lvl="0"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Безопасным для человека считается лед толщиною не менее 10 сантиметров в пресной воде и 15 сантиметров в соленой.</a:t>
            </a:r>
          </a:p>
          <a:p>
            <a:pPr algn="ctr">
              <a:buNone/>
            </a:pP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Documents and Settings\Admin\Рабочий стол\i_03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3714751"/>
            <a:ext cx="3000396" cy="2589051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для презент. тонкий лед\416815_DETAI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000504"/>
            <a:ext cx="3238500" cy="2571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устьях рек и притоках прочность льда ослаблена. Лед непрочен в местах быстрого течения, бьющих ключей и стоковых вод, а также в районах произрастания водной растительности, вблизи деревьев, кустов и камыша.</a:t>
            </a:r>
          </a:p>
          <a:p>
            <a:endParaRPr lang="ru-RU" dirty="0"/>
          </a:p>
        </p:txBody>
      </p:sp>
      <p:pic>
        <p:nvPicPr>
          <p:cNvPr id="4" name="Рисунок 3" descr="http://whiteschool.narod.ru/zdorov_bez/led_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3214686"/>
            <a:ext cx="464347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для презент. тонкий лед\Копия 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6015" y="1714488"/>
            <a:ext cx="9200015" cy="5143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57356" y="428604"/>
            <a:ext cx="49292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температура воздуха выше 0 градусов держится более трех дней, то прочность льда снижается на 25%.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5122" name="Picture 2" descr="C:\Documents and Settings\Admin\Рабочий стол\для презент. тонкий лед\Копия 1287453_400_300_sourc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335756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587</Words>
  <Application>Microsoft Office PowerPoint</Application>
  <PresentationFormat>Экран (4:3)</PresentationFormat>
  <Paragraphs>33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Осторожно, тонкий  лед 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Если температура воздуха выше 0 градусов держится более трех дней, то прочность льда снижается на 25%. </vt:lpstr>
      <vt:lpstr>Презентация PowerPoint</vt:lpstr>
      <vt:lpstr>Презентация PowerPoint</vt:lpstr>
      <vt:lpstr>Если случилась беда! Что делать, если вы провалились в холодную воду:  </vt:lpstr>
      <vt:lpstr>Презентация PowerPoint</vt:lpstr>
      <vt:lpstr>Презентация PowerPoint</vt:lpstr>
      <vt:lpstr>Вооружитесь любой длинной палкой, доскою, шестом или веревкою. Можно связать воедино шарфы, ремни или одежду. Следует ползком, широко расставляя при этом руки и ноги и толкая перед собою спасательные средства, осторожно двигаться по направлению к полынье. Остановитесь от находящегося в воде человека в нескольких метрах,  бросьте ему веревку, край одежды, подайте палку или шест. </vt:lpstr>
      <vt:lpstr>Презентация PowerPoint</vt:lpstr>
      <vt:lpstr>Презентация PowerPoint</vt:lpstr>
      <vt:lpstr>Нельзя забывать об опасности, которую таят в себе весенние водоемы. Лед только на вид кажется прочным, а на самом деле он уже тонкий, слабый и не выдерживает тяжести не только взрослого человека, но и ребенка. Поэтому не торопитесь выходить на тонкий лед водоемов. Поэтому будьте осторожны и осмотрительны! </vt:lpstr>
      <vt:lpstr>Презентация PowerPoint</vt:lpstr>
      <vt:lpstr>Презентация PowerPoint</vt:lpstr>
      <vt:lpstr>Презентация PowerPoint</vt:lpstr>
      <vt:lpstr>СПАСИБО!!!</vt:lpstr>
    </vt:vector>
  </TitlesOfParts>
  <Company>кладбИще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ГИДРОДИНАМИЧЕСКИЕ АВАРИИ</dc:title>
  <dc:creator>Вурдалак</dc:creator>
  <cp:lastModifiedBy>Надя</cp:lastModifiedBy>
  <cp:revision>29</cp:revision>
  <dcterms:created xsi:type="dcterms:W3CDTF">2009-03-31T08:54:10Z</dcterms:created>
  <dcterms:modified xsi:type="dcterms:W3CDTF">2014-12-06T11:32:16Z</dcterms:modified>
</cp:coreProperties>
</file>