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71AB-ACE9-400C-BA61-15031303FD1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1620C-23CE-4C90-B603-C8347D43D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4643438" y="3000372"/>
            <a:ext cx="714380" cy="714380"/>
          </a:xfrm>
          <a:prstGeom prst="rect">
            <a:avLst/>
          </a:prstGeom>
        </p:spPr>
      </p:pic>
      <p:pic>
        <p:nvPicPr>
          <p:cNvPr id="5" name="Рисунок 4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6072198" y="4071942"/>
            <a:ext cx="714380" cy="714380"/>
          </a:xfrm>
          <a:prstGeom prst="rect">
            <a:avLst/>
          </a:prstGeom>
        </p:spPr>
      </p:pic>
      <p:pic>
        <p:nvPicPr>
          <p:cNvPr id="6" name="Рисунок 5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7643834" y="5072074"/>
            <a:ext cx="714380" cy="714380"/>
          </a:xfrm>
          <a:prstGeom prst="rect">
            <a:avLst/>
          </a:prstGeom>
        </p:spPr>
      </p:pic>
      <p:pic>
        <p:nvPicPr>
          <p:cNvPr id="7" name="Рисунок 6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3571868" y="2143116"/>
            <a:ext cx="714380" cy="714380"/>
          </a:xfrm>
          <a:prstGeom prst="rect">
            <a:avLst/>
          </a:prstGeom>
        </p:spPr>
      </p:pic>
      <p:pic>
        <p:nvPicPr>
          <p:cNvPr id="8" name="Рисунок 7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2214546" y="1071546"/>
            <a:ext cx="714380" cy="714380"/>
          </a:xfrm>
          <a:prstGeom prst="rect">
            <a:avLst/>
          </a:prstGeom>
        </p:spPr>
      </p:pic>
      <p:pic>
        <p:nvPicPr>
          <p:cNvPr id="9" name="Рисунок 8" descr="яблоко.bmp"/>
          <p:cNvPicPr>
            <a:picLocks noChangeAspect="1"/>
          </p:cNvPicPr>
          <p:nvPr/>
        </p:nvPicPr>
        <p:blipFill>
          <a:blip r:embed="rId3" cstate="print"/>
          <a:srcRect l="16406" t="21875" r="75781" b="67708"/>
          <a:stretch>
            <a:fillRect/>
          </a:stretch>
        </p:blipFill>
        <p:spPr>
          <a:xfrm>
            <a:off x="500034" y="357166"/>
            <a:ext cx="714380" cy="714380"/>
          </a:xfrm>
          <a:prstGeom prst="rect">
            <a:avLst/>
          </a:prstGeom>
        </p:spPr>
      </p:pic>
      <p:pic>
        <p:nvPicPr>
          <p:cNvPr id="11" name="Рисунок 10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786454"/>
            <a:ext cx="725364" cy="725364"/>
          </a:xfrm>
          <a:prstGeom prst="rect">
            <a:avLst/>
          </a:prstGeom>
        </p:spPr>
      </p:pic>
      <p:pic>
        <p:nvPicPr>
          <p:cNvPr id="12" name="Рисунок 11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5786454"/>
            <a:ext cx="725364" cy="725364"/>
          </a:xfrm>
          <a:prstGeom prst="rect">
            <a:avLst/>
          </a:prstGeom>
        </p:spPr>
      </p:pic>
      <p:pic>
        <p:nvPicPr>
          <p:cNvPr id="13" name="Рисунок 12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5786454"/>
            <a:ext cx="725364" cy="725364"/>
          </a:xfrm>
          <a:prstGeom prst="rect">
            <a:avLst/>
          </a:prstGeom>
        </p:spPr>
      </p:pic>
      <p:pic>
        <p:nvPicPr>
          <p:cNvPr id="14" name="Рисунок 13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357166"/>
            <a:ext cx="725364" cy="725364"/>
          </a:xfrm>
          <a:prstGeom prst="rect">
            <a:avLst/>
          </a:prstGeom>
        </p:spPr>
      </p:pic>
      <p:pic>
        <p:nvPicPr>
          <p:cNvPr id="15" name="Рисунок 14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285728"/>
            <a:ext cx="725364" cy="725364"/>
          </a:xfrm>
          <a:prstGeom prst="rect">
            <a:avLst/>
          </a:prstGeom>
        </p:spPr>
      </p:pic>
      <p:pic>
        <p:nvPicPr>
          <p:cNvPr id="16" name="Рисунок 15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285728"/>
            <a:ext cx="725364" cy="725364"/>
          </a:xfrm>
          <a:prstGeom prst="rect">
            <a:avLst/>
          </a:prstGeom>
        </p:spPr>
      </p:pic>
      <p:pic>
        <p:nvPicPr>
          <p:cNvPr id="17" name="Рисунок 16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5286388"/>
            <a:ext cx="725364" cy="725364"/>
          </a:xfrm>
          <a:prstGeom prst="rect">
            <a:avLst/>
          </a:prstGeom>
        </p:spPr>
      </p:pic>
      <p:pic>
        <p:nvPicPr>
          <p:cNvPr id="18" name="Рисунок 17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24" y="5715016"/>
            <a:ext cx="725364" cy="725364"/>
          </a:xfrm>
          <a:prstGeom prst="rect">
            <a:avLst/>
          </a:prstGeom>
        </p:spPr>
      </p:pic>
      <p:pic>
        <p:nvPicPr>
          <p:cNvPr id="19" name="Рисунок 18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785794"/>
            <a:ext cx="725364" cy="725364"/>
          </a:xfrm>
          <a:prstGeom prst="rect">
            <a:avLst/>
          </a:prstGeom>
        </p:spPr>
      </p:pic>
      <p:pic>
        <p:nvPicPr>
          <p:cNvPr id="20" name="Рисунок 19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24" y="357166"/>
            <a:ext cx="725364" cy="725364"/>
          </a:xfrm>
          <a:prstGeom prst="rect">
            <a:avLst/>
          </a:prstGeom>
        </p:spPr>
      </p:pic>
      <p:pic>
        <p:nvPicPr>
          <p:cNvPr id="21" name="Рисунок 20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428604"/>
            <a:ext cx="725364" cy="725364"/>
          </a:xfrm>
          <a:prstGeom prst="rect">
            <a:avLst/>
          </a:prstGeom>
        </p:spPr>
      </p:pic>
      <p:pic>
        <p:nvPicPr>
          <p:cNvPr id="22" name="Рисунок 21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5786454"/>
            <a:ext cx="725364" cy="725364"/>
          </a:xfrm>
          <a:prstGeom prst="rect">
            <a:avLst/>
          </a:prstGeom>
        </p:spPr>
      </p:pic>
      <p:pic>
        <p:nvPicPr>
          <p:cNvPr id="23" name="Рисунок 22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428604"/>
            <a:ext cx="725364" cy="725364"/>
          </a:xfrm>
          <a:prstGeom prst="rect">
            <a:avLst/>
          </a:prstGeom>
        </p:spPr>
      </p:pic>
      <p:pic>
        <p:nvPicPr>
          <p:cNvPr id="24" name="Рисунок 23" descr="божья кор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5786454"/>
            <a:ext cx="725364" cy="725364"/>
          </a:xfrm>
          <a:prstGeom prst="rect">
            <a:avLst/>
          </a:prstGeom>
        </p:spPr>
      </p:pic>
      <p:pic>
        <p:nvPicPr>
          <p:cNvPr id="25" name="Picture 22" descr="131399RO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594"/>
          <a:stretch>
            <a:fillRect/>
          </a:stretch>
        </p:blipFill>
        <p:spPr bwMode="auto">
          <a:xfrm rot="19076986" flipH="1">
            <a:off x="6287071" y="-56048"/>
            <a:ext cx="20891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2" descr="131399RO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594"/>
          <a:stretch>
            <a:fillRect/>
          </a:stretch>
        </p:blipFill>
        <p:spPr bwMode="auto">
          <a:xfrm rot="19076986" flipH="1">
            <a:off x="3768142" y="86827"/>
            <a:ext cx="20891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2" descr="131399RO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594"/>
          <a:stretch>
            <a:fillRect/>
          </a:stretch>
        </p:blipFill>
        <p:spPr bwMode="auto">
          <a:xfrm rot="19076986" flipH="1">
            <a:off x="767780" y="15391"/>
            <a:ext cx="20891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роз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4286256"/>
            <a:ext cx="2352311" cy="2157984"/>
          </a:xfrm>
          <a:prstGeom prst="rect">
            <a:avLst/>
          </a:prstGeom>
        </p:spPr>
      </p:pic>
      <p:pic>
        <p:nvPicPr>
          <p:cNvPr id="29" name="Рисунок 28" descr="роз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43240" y="4357694"/>
            <a:ext cx="2352311" cy="2157984"/>
          </a:xfrm>
          <a:prstGeom prst="rect">
            <a:avLst/>
          </a:prstGeom>
        </p:spPr>
      </p:pic>
      <p:pic>
        <p:nvPicPr>
          <p:cNvPr id="30" name="Рисунок 29" descr="роз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2" y="4500570"/>
            <a:ext cx="2352311" cy="2157984"/>
          </a:xfrm>
          <a:prstGeom prst="rect">
            <a:avLst/>
          </a:prstGeom>
        </p:spPr>
      </p:pic>
      <p:pic>
        <p:nvPicPr>
          <p:cNvPr id="31" name="Я шут, я арлекин, я просто смех.wav">
            <a:hlinkClick r:id="" action="ppaction://media"/>
          </p:cNvPr>
          <p:cNvPicPr>
            <a:picLocks noRot="1" noChangeAspect="1"/>
          </p:cNvPicPr>
          <p:nvPr>
            <a:wavAudioFile r:embed="rId1" name="Я шут, я арлекин, я просто смех.wav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0"/>
                            </p:stCondLst>
                            <p:childTnLst>
                              <p:par>
                                <p:cTn id="8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1000"/>
                            </p:stCondLst>
                            <p:childTnLst>
                              <p:par>
                                <p:cTn id="9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9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ГИМНАСТИКА  ДЛЯ 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ЗАЙЦЕВА  АСЯ  ЛЕОНИДОВНА</a:t>
            </a:r>
          </a:p>
          <a:p>
            <a:pPr>
              <a:buNone/>
            </a:pPr>
            <a:r>
              <a:rPr lang="ru-RU" dirty="0" smtClean="0"/>
              <a:t>УЧИТЕЛЬ БИОЛОГИИ</a:t>
            </a:r>
          </a:p>
          <a:p>
            <a:pPr>
              <a:buNone/>
            </a:pPr>
            <a:r>
              <a:rPr lang="ru-RU" dirty="0" smtClean="0"/>
              <a:t>МБОУ «СОШ №108»    г. </a:t>
            </a:r>
            <a:r>
              <a:rPr lang="ru-RU" dirty="0" smtClean="0"/>
              <a:t>БАРНАУЛ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ИДЕЮ ПОДСМОТРЕЛА:</a:t>
            </a:r>
          </a:p>
          <a:p>
            <a:pPr algn="ctr">
              <a:buNone/>
            </a:pPr>
            <a:r>
              <a:rPr lang="ru-RU" i="1" dirty="0" smtClean="0"/>
              <a:t>Галкина </a:t>
            </a:r>
            <a:r>
              <a:rPr lang="ru-RU" i="1" dirty="0" smtClean="0"/>
              <a:t>Инна Анатольевна, учитель начальных классов</a:t>
            </a:r>
          </a:p>
          <a:p>
            <a:pPr algn="ctr">
              <a:buNone/>
            </a:pPr>
            <a:r>
              <a:rPr lang="ru-RU" i="1" dirty="0" smtClean="0"/>
              <a:t>МОУ «</a:t>
            </a:r>
            <a:r>
              <a:rPr lang="ru-RU" i="1" dirty="0" err="1" smtClean="0"/>
              <a:t>Водоватовская</a:t>
            </a:r>
            <a:r>
              <a:rPr lang="ru-RU" i="1" dirty="0" smtClean="0"/>
              <a:t> СОШ» </a:t>
            </a:r>
            <a:r>
              <a:rPr lang="ru-RU" i="1" dirty="0" err="1" smtClean="0"/>
              <a:t>Арзамасского</a:t>
            </a:r>
            <a:r>
              <a:rPr lang="ru-RU" i="1" dirty="0" smtClean="0"/>
              <a:t> района, </a:t>
            </a:r>
          </a:p>
          <a:p>
            <a:pPr algn="ctr">
              <a:buNone/>
            </a:pPr>
            <a:r>
              <a:rPr lang="ru-RU" i="1" dirty="0" smtClean="0"/>
              <a:t>Нижегородской области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ожьи коров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божьи коровки</Template>
  <TotalTime>14</TotalTime>
  <Words>37</Words>
  <Application>Microsoft Office PowerPoint</Application>
  <PresentationFormat>Экран (4:3)</PresentationFormat>
  <Paragraphs>8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божьи коровки</vt:lpstr>
      <vt:lpstr>Слайд 1</vt:lpstr>
      <vt:lpstr>ГИМНАСТИКА  ДЛЯ  ГЛАЗ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2010-06-02T14:23:30Z</dcterms:created>
  <dcterms:modified xsi:type="dcterms:W3CDTF">2013-05-08T13:03:58Z</dcterms:modified>
</cp:coreProperties>
</file>