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E0371E-E0CE-47CE-BA1B-5668D90E2CB6}" type="datetimeFigureOut">
              <a:rPr lang="ru-RU" smtClean="0"/>
              <a:pPr/>
              <a:t>03.04.2011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9F581A3-C3CD-4E48-9B26-7037F61157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ДАРЫ ВОЛХВОВ</a:t>
            </a:r>
            <a:br>
              <a:rPr lang="ru-RU" dirty="0" smtClean="0"/>
            </a:br>
            <a:r>
              <a:rPr lang="ru-RU" dirty="0" smtClean="0"/>
              <a:t>(РОЖДЕСТВЕНСКИЙ ВЕРТЕП)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42852"/>
            <a:ext cx="7772400" cy="4200548"/>
          </a:xfrm>
        </p:spPr>
        <p:txBody>
          <a:bodyPr/>
          <a:lstStyle/>
          <a:p>
            <a:r>
              <a:rPr lang="ru-RU" dirty="0" smtClean="0"/>
              <a:t>ПРОЕКТ УЧАЩИХСЯ МОУ ООШ №7 3 «Б» КЛАССА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ДОМАШЕВСКОЙ ГАЛИНЫ</a:t>
            </a:r>
          </a:p>
          <a:p>
            <a:r>
              <a:rPr lang="ru-RU" dirty="0" smtClean="0"/>
              <a:t>КАРАБАЕВОЙ АЗИЗЫ</a:t>
            </a:r>
          </a:p>
          <a:p>
            <a:r>
              <a:rPr lang="ru-RU" dirty="0" smtClean="0"/>
              <a:t>АНТОНОВОЙ АНАСТАСИИ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00_3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142984"/>
            <a:ext cx="3925258" cy="29439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ДАРЫ ВОЛХВОВ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Сюда же звезда привела и волхвов. Они принесли в дар Младенцу золото, как Царю царей, благовонный ладан, как Богу, и смирну, как Сыну человеческому, в знак того, что Ему придется умереть.</a:t>
            </a:r>
            <a:endParaRPr lang="ru-RU" dirty="0"/>
          </a:p>
        </p:txBody>
      </p:sp>
      <p:pic>
        <p:nvPicPr>
          <p:cNvPr id="5" name="Содержимое 4" descr="DSC049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071678"/>
            <a:ext cx="4038600" cy="347584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РОЖДЕСТВЕНСКИЙ ВЕРТЕП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Сцену принесения даров мы решили изобразить в своей работе. Ее мы выполнили в технике текстильных кукол и представляем на ваш суд.</a:t>
            </a:r>
            <a:endParaRPr lang="ru-RU" dirty="0"/>
          </a:p>
        </p:txBody>
      </p:sp>
      <p:pic>
        <p:nvPicPr>
          <p:cNvPr id="5" name="Содержимое 4" descr="100_39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ИЗГОТОВЛЕНИЕМ МАКЕТА</a:t>
            </a:r>
            <a:endParaRPr lang="ru-RU" dirty="0"/>
          </a:p>
        </p:txBody>
      </p:sp>
      <p:pic>
        <p:nvPicPr>
          <p:cNvPr id="7" name="Содержимое 6" descr="100_3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2143140" cy="1607355"/>
          </a:xfrm>
        </p:spPr>
      </p:pic>
      <p:pic>
        <p:nvPicPr>
          <p:cNvPr id="10" name="Рисунок 9" descr="100_3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9214">
            <a:off x="1264064" y="3285746"/>
            <a:ext cx="2161605" cy="1621204"/>
          </a:xfrm>
          <a:prstGeom prst="rect">
            <a:avLst/>
          </a:prstGeom>
        </p:spPr>
      </p:pic>
      <p:pic>
        <p:nvPicPr>
          <p:cNvPr id="13" name="Рисунок 12" descr="100_3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143512"/>
            <a:ext cx="2105073" cy="1578805"/>
          </a:xfrm>
          <a:prstGeom prst="rect">
            <a:avLst/>
          </a:prstGeom>
        </p:spPr>
      </p:pic>
      <p:pic>
        <p:nvPicPr>
          <p:cNvPr id="14" name="Рисунок 13" descr="100_39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5000636"/>
            <a:ext cx="2196843" cy="1647632"/>
          </a:xfrm>
          <a:prstGeom prst="rect">
            <a:avLst/>
          </a:prstGeom>
        </p:spPr>
      </p:pic>
      <p:pic>
        <p:nvPicPr>
          <p:cNvPr id="8" name="Рисунок 7" descr="100_39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5934" y="1789629"/>
            <a:ext cx="2206187" cy="1654640"/>
          </a:xfrm>
          <a:prstGeom prst="rect">
            <a:avLst/>
          </a:prstGeom>
        </p:spPr>
      </p:pic>
      <p:pic>
        <p:nvPicPr>
          <p:cNvPr id="15" name="Рисунок 14" descr="100_39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92862">
            <a:off x="4901877" y="3321540"/>
            <a:ext cx="2190765" cy="1643074"/>
          </a:xfrm>
          <a:prstGeom prst="rect">
            <a:avLst/>
          </a:prstGeom>
        </p:spPr>
      </p:pic>
      <p:pic>
        <p:nvPicPr>
          <p:cNvPr id="12" name="Рисунок 11" descr="100_39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5072074"/>
            <a:ext cx="2190765" cy="1643074"/>
          </a:xfrm>
          <a:prstGeom prst="rect">
            <a:avLst/>
          </a:prstGeom>
        </p:spPr>
      </p:pic>
      <p:pic>
        <p:nvPicPr>
          <p:cNvPr id="9" name="Рисунок 8" descr="100_39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1857364"/>
            <a:ext cx="2186933" cy="16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ПОЖЕЛАНИЯ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желаем, чтобы Божественный свет освещал и вашу жизнь.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МИРА ВАМ, СЧАСТЬЯ И ДОБРА!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МЫ ВЫБРАЛИ ЭТУ ТЕМУ?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«Новый год», «Рождество», - многие употребляют эти выражения как синонимы. А, действительно ли они идентичны?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2235948_f9f04320f5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429132"/>
            <a:ext cx="1643074" cy="2016823"/>
          </a:xfrm>
          <a:prstGeom prst="rect">
            <a:avLst/>
          </a:prstGeom>
        </p:spPr>
      </p:pic>
      <p:pic>
        <p:nvPicPr>
          <p:cNvPr id="5" name="Рисунок 4" descr="46147eb3997b7ffaa097b5c99a1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5" y="4659490"/>
            <a:ext cx="1928826" cy="1771905"/>
          </a:xfrm>
          <a:prstGeom prst="rect">
            <a:avLst/>
          </a:prstGeom>
        </p:spPr>
      </p:pic>
      <p:pic>
        <p:nvPicPr>
          <p:cNvPr id="6" name="Рисунок 5" descr="411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857628"/>
            <a:ext cx="3357571" cy="25219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НАС ЗАИНТЕРЕСОВАЛА ЭТА ТЕМА?</a:t>
            </a:r>
            <a:endParaRPr lang="ru-RU" dirty="0"/>
          </a:p>
        </p:txBody>
      </p:sp>
      <p:pic>
        <p:nvPicPr>
          <p:cNvPr id="5" name="Содержимое 4" descr="007a052wNq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327" t="4735" r="5102" b="10031"/>
          <a:stretch>
            <a:fillRect/>
          </a:stretch>
        </p:blipFill>
        <p:spPr>
          <a:xfrm>
            <a:off x="857224" y="2143116"/>
            <a:ext cx="3000396" cy="385765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55344" y="2143116"/>
            <a:ext cx="4038600" cy="4000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    Запах хвои, каникулы, подарки, - все это связано для нас с Рождеством. Но многие ли из знают историю этого праздника? А ведь он играл огромную роль в русской культуре: это второй по значению православный праздник после Пасхи.</a:t>
            </a:r>
          </a:p>
          <a:p>
            <a:pPr>
              <a:buNone/>
            </a:pPr>
            <a:r>
              <a:rPr lang="ru-RU" sz="2000" dirty="0" smtClean="0"/>
              <a:t>    ВОТ МЫ И РЕШИЛИ ПОБОЛЬШЕ О НЕМ УЗНАТЬ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Поэтому мы поставили перед собой цель:</a:t>
            </a:r>
          </a:p>
          <a:p>
            <a:r>
              <a:rPr lang="ru-RU" dirty="0" smtClean="0"/>
              <a:t>Узнать истоки празднования  Рождества и воссоздать русские рождественские традиции.</a:t>
            </a:r>
          </a:p>
          <a:p>
            <a:endParaRPr lang="ru-RU" dirty="0"/>
          </a:p>
        </p:txBody>
      </p:sp>
      <p:pic>
        <p:nvPicPr>
          <p:cNvPr id="4" name="Рисунок 3" descr="big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929198"/>
            <a:ext cx="2405064" cy="1819483"/>
          </a:xfrm>
          <a:prstGeom prst="rect">
            <a:avLst/>
          </a:prstGeom>
        </p:spPr>
      </p:pic>
      <p:pic>
        <p:nvPicPr>
          <p:cNvPr id="5" name="Рисунок 4" descr="53547285_1263043059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52"/>
            <a:ext cx="1285875" cy="20303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БЛАГОВЕЩЕНИЕ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Дева Мария была передана под покровительство восьмидесятилетнему старцу Иосифу. В его доме произошло благовещение: ангел объявил Марии, что у нее родится долгожданный Спаситель.</a:t>
            </a:r>
            <a:endParaRPr lang="ru-RU" dirty="0"/>
          </a:p>
        </p:txBody>
      </p:sp>
      <p:pic>
        <p:nvPicPr>
          <p:cNvPr id="7" name="Содержимое 6" descr="1239008780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2797045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ВИФЛЕЕМСКАЯ ЗВЕЗДА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За много дней до рождения Иисуса Христа мудрецы-звездочеты увидели на небе звезду, которая возвестила им о скором рождении Царя мира. Они тотчас же отправились в путь, чтобы принести Младенцу свои дары.</a:t>
            </a:r>
            <a:endParaRPr lang="ru-RU" dirty="0"/>
          </a:p>
        </p:txBody>
      </p:sp>
      <p:pic>
        <p:nvPicPr>
          <p:cNvPr id="7" name="Содержимое 6" descr="12023-1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000240"/>
            <a:ext cx="4038600" cy="347407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Римский император Август велел провести перепись населения. Каждому иудею было велено явиться для этого в родные места своих предков. Мария и Иосиф направляются в Вифлеем.</a:t>
            </a:r>
            <a:endParaRPr lang="ru-RU" dirty="0"/>
          </a:p>
        </p:txBody>
      </p:sp>
      <p:pic>
        <p:nvPicPr>
          <p:cNvPr id="5" name="Содержимое 4" descr="wal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110" b="2104"/>
          <a:stretch>
            <a:fillRect/>
          </a:stretch>
        </p:blipFill>
        <p:spPr>
          <a:xfrm>
            <a:off x="5214942" y="1857364"/>
            <a:ext cx="2897212" cy="407196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РОЖДЕНИЕ МЛАДЕНЦА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Вифлееме Иосиф и Мария не нашли приюта: все гостиницы были переполнены. Им пришлось укрыться в пещере. Здесь Мария и родила младенца, которого назвала Иисус, что значит Спаситель.</a:t>
            </a:r>
            <a:endParaRPr lang="ru-RU" dirty="0"/>
          </a:p>
        </p:txBody>
      </p:sp>
      <p:pic>
        <p:nvPicPr>
          <p:cNvPr id="7" name="Содержимое 6" descr="87e579713e18c3797dc88d457cc3fbb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071678"/>
            <a:ext cx="4038600" cy="359699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ПОКЛОНЕНИЕ ПАСТУХОВ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Пастухи, которые неподалеку пасли скот, вдруг увидели ангела, который возвестил, что родился спаситель. «Идите и поклонитесь ребенку, лежащему в яслях», - сказал Он. Нищие пастухи были первыми, кто увидел Сына Божьего.</a:t>
            </a:r>
            <a:endParaRPr lang="ru-RU" dirty="0"/>
          </a:p>
        </p:txBody>
      </p:sp>
      <p:pic>
        <p:nvPicPr>
          <p:cNvPr id="5" name="Содержимое 4" descr="67359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0646" y="1770063"/>
            <a:ext cx="3809583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119</TotalTime>
  <Words>391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ДАРЫ ВОЛХВОВ (РОЖДЕСТВЕНСКИЙ ВЕРТЕП)</vt:lpstr>
      <vt:lpstr>ПОЧЕМУ МЫ ВЫБРАЛИ ЭТУ ТЕМУ?</vt:lpstr>
      <vt:lpstr>ПОЧЕМУ НАС ЗАИНТЕРЕСОВАЛА ЭТА ТЕМА?</vt:lpstr>
      <vt:lpstr>ЦЕЛЬ ПРОЕКТА</vt:lpstr>
      <vt:lpstr>БЛАГОВЕЩЕНИЕ</vt:lpstr>
      <vt:lpstr>ВИФЛЕЕМСКАЯ ЗВЕЗДА</vt:lpstr>
      <vt:lpstr>ПЕРЕПИСЬ</vt:lpstr>
      <vt:lpstr>РОЖДЕНИЕ МЛАДЕНЦА</vt:lpstr>
      <vt:lpstr>ПОКЛОНЕНИЕ ПАСТУХОВ</vt:lpstr>
      <vt:lpstr>ДАРЫ ВОЛХВОВ</vt:lpstr>
      <vt:lpstr>РОЖДЕСТВЕНСКИЙ ВЕРТЕП</vt:lpstr>
      <vt:lpstr>РАБОТА НАД ИЗГОТОВЛЕНИЕМ МАКЕТА</vt:lpstr>
      <vt:lpstr>ПОЖЕЛАНИЯ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ДАРЫ ВОЛХВОВ (РОЖДЕСТВЕНСКИЙ ВЕРТЕП)</dc:title>
  <dc:creator>Admin</dc:creator>
  <cp:lastModifiedBy>Admin</cp:lastModifiedBy>
  <cp:revision>23</cp:revision>
  <dcterms:created xsi:type="dcterms:W3CDTF">2011-02-01T18:01:31Z</dcterms:created>
  <dcterms:modified xsi:type="dcterms:W3CDTF">2011-04-03T11:35:03Z</dcterms:modified>
</cp:coreProperties>
</file>