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92" r:id="rId3"/>
    <p:sldId id="293" r:id="rId4"/>
    <p:sldId id="294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47FE-6CCF-448E-A6EE-E75F01B6D555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B5E5-472C-4B92-B325-7181C1DE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47FE-6CCF-448E-A6EE-E75F01B6D555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B5E5-472C-4B92-B325-7181C1DE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47FE-6CCF-448E-A6EE-E75F01B6D555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B5E5-472C-4B92-B325-7181C1DE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47FE-6CCF-448E-A6EE-E75F01B6D555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B5E5-472C-4B92-B325-7181C1DE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47FE-6CCF-448E-A6EE-E75F01B6D555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B5E5-472C-4B92-B325-7181C1DE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47FE-6CCF-448E-A6EE-E75F01B6D555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B5E5-472C-4B92-B325-7181C1DE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47FE-6CCF-448E-A6EE-E75F01B6D555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B5E5-472C-4B92-B325-7181C1DE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47FE-6CCF-448E-A6EE-E75F01B6D555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B5E5-472C-4B92-B325-7181C1DE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47FE-6CCF-448E-A6EE-E75F01B6D555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B5E5-472C-4B92-B325-7181C1DE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47FE-6CCF-448E-A6EE-E75F01B6D555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B5E5-472C-4B92-B325-7181C1DEF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47FE-6CCF-448E-A6EE-E75F01B6D555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26B5E5-472C-4B92-B325-7181C1DEFE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4C47FE-6CCF-448E-A6EE-E75F01B6D555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26B5E5-472C-4B92-B325-7181C1DEFEC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6;&#1083;&#1103;%20&#1087;&#1086;&#1088;&#1090;&#1092;\&#1055;&#1086;&#1082;&#1083;&#1086;&#1085;%20&#1075;&#1077;&#1088;&#1086;&#1103;&#1084;%20&#1063;&#1077;&#1088;&#1085;&#1091;&#1096;&#1082;&#1080;\&#1078;&#1091;&#1088;&#1072;&#1074;&#1083;&#1080;&#1042;&#1089;&#1090;&#1091;&#1087;.wav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58417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Поклон героям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7854696" cy="216024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Над проектом работали</a:t>
            </a:r>
          </a:p>
          <a:p>
            <a:r>
              <a:rPr lang="ru-RU" sz="1800" dirty="0" smtClean="0"/>
              <a:t>обучающиеся 3 класса</a:t>
            </a:r>
          </a:p>
          <a:p>
            <a:r>
              <a:rPr lang="ru-RU" sz="1800" dirty="0" smtClean="0"/>
              <a:t>МБОУ «Базовая Павловская СОШ»</a:t>
            </a:r>
          </a:p>
          <a:p>
            <a:r>
              <a:rPr lang="ru-RU" sz="1800" dirty="0" smtClean="0"/>
              <a:t>Руководитель</a:t>
            </a:r>
          </a:p>
          <a:p>
            <a:r>
              <a:rPr lang="ru-RU" sz="1800" dirty="0" smtClean="0"/>
              <a:t>Медведева Н.П.</a:t>
            </a:r>
          </a:p>
          <a:p>
            <a:r>
              <a:rPr lang="ru-RU" sz="1800" dirty="0" smtClean="0"/>
              <a:t>учитель начальных классов</a:t>
            </a:r>
          </a:p>
          <a:p>
            <a:r>
              <a:rPr lang="ru-RU" sz="1800" dirty="0" smtClean="0"/>
              <a:t>МБОУ «Базовая Павловская СОШ»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6237312"/>
            <a:ext cx="65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2013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150017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Памятник Герою Советского Союза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b="1" dirty="0" smtClean="0"/>
              <a:t>Евгению Ивановичу </a:t>
            </a:r>
            <a:r>
              <a:rPr lang="ru-RU" sz="3600" b="1" dirty="0" err="1" smtClean="0"/>
              <a:t>Францеву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  <p:pic>
        <p:nvPicPr>
          <p:cNvPr id="4" name="Picture 2" descr="C:\Users\User\Desktop\чернушка\getImage (3).jpg"/>
          <p:cNvPicPr>
            <a:picLocks noChangeAspect="1" noChangeArrowheads="1"/>
          </p:cNvPicPr>
          <p:nvPr/>
        </p:nvPicPr>
        <p:blipFill>
          <a:blip r:embed="rId2" cstate="print"/>
          <a:srcRect r="28409"/>
          <a:stretch>
            <a:fillRect/>
          </a:stretch>
        </p:blipFill>
        <p:spPr bwMode="auto">
          <a:xfrm>
            <a:off x="2714612" y="2143116"/>
            <a:ext cx="3571900" cy="40221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6165304"/>
            <a:ext cx="2951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11 марта  1983  года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Памятник Герою Советского Союза Сергею Леонидовичу Красноперову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5929330"/>
            <a:ext cx="278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 июня 1984 года</a:t>
            </a:r>
            <a:endParaRPr lang="ru-RU" sz="2400" b="1" dirty="0"/>
          </a:p>
        </p:txBody>
      </p:sp>
      <p:pic>
        <p:nvPicPr>
          <p:cNvPr id="2050" name="Picture 2" descr="F:\DCIM\100OLYMP\PB022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57364"/>
            <a:ext cx="4178174" cy="3747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Бюст Героя Советского Союза</a:t>
            </a:r>
            <a:br>
              <a:rPr lang="ru-RU" sz="3200" b="1" dirty="0" smtClean="0"/>
            </a:br>
            <a:r>
              <a:rPr lang="ru-RU" sz="3200" b="1" dirty="0" smtClean="0"/>
              <a:t>Зои Космодемьянской</a:t>
            </a:r>
            <a:endParaRPr lang="ru-RU" sz="3200" dirty="0"/>
          </a:p>
        </p:txBody>
      </p:sp>
      <p:pic>
        <p:nvPicPr>
          <p:cNvPr id="1026" name="Picture 2" descr="F:\DCIM\100OLYMP\PB022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214554"/>
            <a:ext cx="2304256" cy="3024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5572140"/>
            <a:ext cx="130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1974 год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Памятник пионерам-героям</a:t>
            </a:r>
            <a:endParaRPr lang="ru-RU" sz="3200" dirty="0"/>
          </a:p>
        </p:txBody>
      </p:sp>
      <p:pic>
        <p:nvPicPr>
          <p:cNvPr id="4" name="Рисунок 3" descr="D:\фотографии\лагерь в каникулы, ноябрь 2009\Изображение\Изображение 4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28736"/>
            <a:ext cx="42862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14744" y="5786454"/>
            <a:ext cx="221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Май 1972 года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ПОДВИГ ВАШ БЕССМЕРТЕН, </a:t>
            </a:r>
            <a:br>
              <a:rPr lang="ru-RU" sz="3600" b="1" dirty="0" smtClean="0"/>
            </a:br>
            <a:r>
              <a:rPr lang="ru-RU" sz="3600" b="1" dirty="0" smtClean="0"/>
              <a:t>ПАМЯТЬ О ВАС ВЕЧНА</a:t>
            </a:r>
            <a:endParaRPr lang="ru-RU" sz="3600" b="1" dirty="0"/>
          </a:p>
        </p:txBody>
      </p:sp>
      <p:pic>
        <p:nvPicPr>
          <p:cNvPr id="4" name="Picture 2" descr="F:\DCIM\100OLYMP\PA232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060848"/>
            <a:ext cx="5572164" cy="4082796"/>
          </a:xfrm>
          <a:prstGeom prst="rect">
            <a:avLst/>
          </a:prstGeom>
          <a:noFill/>
        </p:spPr>
      </p:pic>
      <p:pic>
        <p:nvPicPr>
          <p:cNvPr id="5" name="журавлиВступ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39952" y="5589240"/>
            <a:ext cx="288032" cy="14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Цель:</a:t>
            </a:r>
            <a:r>
              <a:rPr lang="ru-RU" sz="2700" dirty="0" smtClean="0"/>
              <a:t> Расширение и углубление знаний о  памятниках Великой Отечественной Войны </a:t>
            </a:r>
            <a:br>
              <a:rPr lang="ru-RU" sz="2700" dirty="0" smtClean="0"/>
            </a:br>
            <a:r>
              <a:rPr lang="ru-RU" sz="2700" dirty="0" smtClean="0"/>
              <a:t>в городе Чернушка</a:t>
            </a:r>
            <a:r>
              <a:rPr lang="ru-RU" sz="31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Задачи:</a:t>
            </a:r>
            <a:r>
              <a:rPr lang="ru-RU" sz="2000" dirty="0" smtClean="0"/>
              <a:t> </a:t>
            </a:r>
          </a:p>
          <a:p>
            <a:r>
              <a:rPr lang="ru-RU" sz="2000" dirty="0" smtClean="0"/>
              <a:t> Выяснить, сколько памятников героям ВОВ в городе Чернушка.</a:t>
            </a:r>
          </a:p>
          <a:p>
            <a:r>
              <a:rPr lang="ru-RU" sz="2000" dirty="0" smtClean="0"/>
              <a:t> Подобрать и проанализировать информацию по данной теме.</a:t>
            </a:r>
          </a:p>
          <a:p>
            <a:r>
              <a:rPr lang="ru-RU" sz="2000" dirty="0" smtClean="0"/>
              <a:t> Провести экскурсию по памятникам.</a:t>
            </a:r>
          </a:p>
          <a:p>
            <a:r>
              <a:rPr lang="ru-RU" sz="2000" dirty="0" smtClean="0"/>
              <a:t> Выпустить буклет.</a:t>
            </a:r>
          </a:p>
          <a:p>
            <a:r>
              <a:rPr lang="ru-RU" sz="2000" dirty="0" smtClean="0"/>
              <a:t> Ознакомить обучающихся школы с результатами работы над проектом.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480"/>
            <a:ext cx="8964488" cy="438912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Книга «История </a:t>
            </a:r>
            <a:r>
              <a:rPr lang="ru-RU" sz="2000" dirty="0" err="1" smtClean="0"/>
              <a:t>Чернушинского</a:t>
            </a:r>
            <a:r>
              <a:rPr lang="ru-RU" sz="2000" dirty="0" smtClean="0"/>
              <a:t> района» </a:t>
            </a:r>
            <a:r>
              <a:rPr lang="ru-RU" sz="1400" dirty="0" smtClean="0"/>
              <a:t>автор Н.А.Козлова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Газета «Маяк </a:t>
            </a:r>
            <a:r>
              <a:rPr lang="ru-RU" sz="2000" dirty="0" err="1" smtClean="0"/>
              <a:t>Приуралья</a:t>
            </a:r>
            <a:r>
              <a:rPr lang="ru-RU" sz="2000" dirty="0" smtClean="0"/>
              <a:t>» № 27 от 12.04.2011;</a:t>
            </a:r>
          </a:p>
          <a:p>
            <a:r>
              <a:rPr lang="ru-RU" sz="2000" dirty="0" smtClean="0"/>
              <a:t> Интернет ресурсы; </a:t>
            </a:r>
          </a:p>
          <a:p>
            <a:r>
              <a:rPr lang="ru-RU" sz="2000" dirty="0" smtClean="0"/>
              <a:t> Краеведческий музей г. Чернушка;</a:t>
            </a:r>
          </a:p>
          <a:p>
            <a:r>
              <a:rPr lang="ru-RU" sz="2000" dirty="0" smtClean="0"/>
              <a:t> Музей школы № 5;</a:t>
            </a:r>
          </a:p>
          <a:p>
            <a:r>
              <a:rPr lang="ru-RU" sz="2000" dirty="0" smtClean="0"/>
              <a:t> Учителя истории и географии Павловской школы;</a:t>
            </a:r>
          </a:p>
          <a:p>
            <a:r>
              <a:rPr lang="ru-RU" sz="2000" dirty="0" smtClean="0"/>
              <a:t> Библиотека Павловского Центра Досуга.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Памятник</a:t>
            </a:r>
            <a:br>
              <a:rPr lang="ru-RU" sz="3200" b="1" dirty="0" smtClean="0"/>
            </a:br>
            <a:r>
              <a:rPr lang="ru-RU" sz="3200" b="1" dirty="0" smtClean="0"/>
              <a:t> «Воинам-водителям, автомобилю-бойцу».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772816"/>
            <a:ext cx="2494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8 ноября 1981 г. </a:t>
            </a:r>
            <a:endParaRPr lang="ru-RU" sz="2400" b="1" dirty="0"/>
          </a:p>
        </p:txBody>
      </p:sp>
      <p:pic>
        <p:nvPicPr>
          <p:cNvPr id="53250" name="Picture 2" descr="C:\Users\User\Desktop\краеведение\чернушка\маш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428868"/>
            <a:ext cx="3500462" cy="2871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Памятник «Воину-освободителю»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628800"/>
            <a:ext cx="2112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9  мая 1975  г. </a:t>
            </a:r>
            <a:endParaRPr lang="ru-RU" sz="2400" b="1" dirty="0"/>
          </a:p>
        </p:txBody>
      </p:sp>
      <p:pic>
        <p:nvPicPr>
          <p:cNvPr id="51202" name="Picture 2" descr="C:\Users\User\Desktop\краеведение\чернушка\воину освободител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500306"/>
            <a:ext cx="464689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Стела Памяти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628800"/>
            <a:ext cx="2360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9 мая 1985 года</a:t>
            </a:r>
            <a:endParaRPr lang="ru-RU" sz="2400" b="1" dirty="0"/>
          </a:p>
        </p:txBody>
      </p:sp>
      <p:pic>
        <p:nvPicPr>
          <p:cNvPr id="48130" name="Picture 2" descr="C:\Users\User\Desktop\краеведение\чернушка\сте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1"/>
            <a:ext cx="2786082" cy="4214842"/>
          </a:xfrm>
          <a:prstGeom prst="rect">
            <a:avLst/>
          </a:prstGeom>
          <a:noFill/>
        </p:spPr>
      </p:pic>
      <p:pic>
        <p:nvPicPr>
          <p:cNvPr id="6" name="Picture 2" descr="F:\DCIM\100OLYMP\PA232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496"/>
            <a:ext cx="5234366" cy="367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Памятник «Воинам-танкистам»</a:t>
            </a:r>
            <a:endParaRPr lang="ru-RU" sz="3200" dirty="0"/>
          </a:p>
        </p:txBody>
      </p:sp>
      <p:pic>
        <p:nvPicPr>
          <p:cNvPr id="4" name="Picture 2" descr="F:\DCIM\100OLYMP\PA232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643182"/>
            <a:ext cx="4954884" cy="35718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1700808"/>
            <a:ext cx="2755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30 июля 1983 года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«Аллея славы»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060848"/>
            <a:ext cx="2392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9 мая 2010 года</a:t>
            </a:r>
            <a:endParaRPr lang="ru-RU" sz="2400" b="1" dirty="0"/>
          </a:p>
        </p:txBody>
      </p:sp>
      <p:pic>
        <p:nvPicPr>
          <p:cNvPr id="50179" name="Picture 3" descr="C:\Users\User\Desktop\краеведение\чернушка\мемориальный комплек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643182"/>
            <a:ext cx="4896544" cy="333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 Памятник летчикам-землякам и выпускникам школы пилотов в Чернушке, погибшим в годы Великой Отечественной войны.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F:\DCIM\100OLYMP\PA232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286124"/>
            <a:ext cx="4533654" cy="3308177"/>
          </a:xfrm>
          <a:prstGeom prst="rect">
            <a:avLst/>
          </a:prstGeom>
          <a:noFill/>
        </p:spPr>
      </p:pic>
      <p:pic>
        <p:nvPicPr>
          <p:cNvPr id="52226" name="Picture 2" descr="C:\Users\User\Desktop\краеведение\чернушка\64e7311866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748976" cy="30826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8104" y="2132856"/>
            <a:ext cx="2475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15 августа 1982 г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953</TotalTime>
  <Words>151</Words>
  <Application>Microsoft Office PowerPoint</Application>
  <PresentationFormat>Экран (4:3)</PresentationFormat>
  <Paragraphs>46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Поклон героям</vt:lpstr>
      <vt:lpstr>Цель: Расширение и углубление знаний о  памятниках Великой Отечественной Войны  в городе Чернушка. </vt:lpstr>
      <vt:lpstr>Источники информации</vt:lpstr>
      <vt:lpstr>Памятник  «Воинам-водителям, автомобилю-бойцу».</vt:lpstr>
      <vt:lpstr>Памятник «Воину-освободителю»</vt:lpstr>
      <vt:lpstr>Стела Памяти</vt:lpstr>
      <vt:lpstr>Памятник «Воинам-танкистам»</vt:lpstr>
      <vt:lpstr>«Аллея славы». </vt:lpstr>
      <vt:lpstr> Памятник летчикам-землякам и выпускникам школы пилотов в Чернушке, погибшим в годы Великой Отечественной войны. </vt:lpstr>
      <vt:lpstr> Памятник Герою Советского Союза  Евгению Ивановичу Францеву.</vt:lpstr>
      <vt:lpstr>Памятник Герою Советского Союза Сергею Леонидовичу Красноперову</vt:lpstr>
      <vt:lpstr>Бюст Героя Советского Союза Зои Космодемьянской</vt:lpstr>
      <vt:lpstr>Памятник пионерам-героям</vt:lpstr>
      <vt:lpstr>ПОДВИГ ВАШ БЕССМЕРТЕН,  ПАМЯТЬ О ВАС ВЕЧНА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102</cp:revision>
  <dcterms:created xsi:type="dcterms:W3CDTF">2013-10-10T07:25:37Z</dcterms:created>
  <dcterms:modified xsi:type="dcterms:W3CDTF">2014-12-26T16:05:44Z</dcterms:modified>
</cp:coreProperties>
</file>