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pixelbrush.ru/2011/06/2" TargetMode="External"/><Relationship Id="rId3" Type="http://schemas.openxmlformats.org/officeDocument/2006/relationships/hyperlink" Target="http://otvetin.ru/nobbyrazvlga" TargetMode="External"/><Relationship Id="rId7" Type="http://schemas.openxmlformats.org/officeDocument/2006/relationships/hyperlink" Target="http://www.chitalnay.ru/work/7" TargetMode="External"/><Relationship Id="rId2" Type="http://schemas.openxmlformats.org/officeDocument/2006/relationships/hyperlink" Target="http://creeper.org.ua/forum/v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vector.me/search/gar" TargetMode="External"/><Relationship Id="rId11" Type="http://schemas.openxmlformats.org/officeDocument/2006/relationships/hyperlink" Target="http://miranimashek.com/photo/" TargetMode="External"/><Relationship Id="rId5" Type="http://schemas.openxmlformats.org/officeDocument/2006/relationships/hyperlink" Target="http://ruforum.mt5.com/threads" TargetMode="External"/><Relationship Id="rId10" Type="http://schemas.openxmlformats.org/officeDocument/2006/relationships/hyperlink" Target="http://uzumakinaruto.ucoz.ru/s" TargetMode="External"/><Relationship Id="rId4" Type="http://schemas.openxmlformats.org/officeDocument/2006/relationships/hyperlink" Target="http://musheya.diary.ru/?from" TargetMode="External"/><Relationship Id="rId9" Type="http://schemas.openxmlformats.org/officeDocument/2006/relationships/hyperlink" Target="http://gatand66.ru/gallery?vi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0870" y="764704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   Работа с дежурным звуком.</a:t>
            </a:r>
          </a:p>
          <a:p>
            <a:pPr algn="just"/>
            <a:r>
              <a:rPr lang="ru-RU" sz="3600" dirty="0" smtClean="0"/>
              <a:t>Необходимый этап каждого урока – отрабатывается, поставленный звук, на известном материале.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7751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ДЫ –ДЫ –ДЫ</a:t>
            </a:r>
            <a:br>
              <a:rPr lang="ru-RU" dirty="0" smtClean="0"/>
            </a:b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НДЫШ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249" y="1916832"/>
            <a:ext cx="4957031" cy="395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95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 –ДИ-ДИ</a:t>
            </a:r>
            <a:br>
              <a:rPr lang="ru-RU" dirty="0" smtClean="0"/>
            </a:br>
            <a:r>
              <a:rPr lang="ru-RU" dirty="0" smtClean="0"/>
              <a:t>КРОКОД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452" y="1973185"/>
            <a:ext cx="6355908" cy="4145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42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 –ДЕ –ДЕ</a:t>
            </a:r>
            <a:br>
              <a:rPr lang="ru-RU" dirty="0" smtClean="0"/>
            </a:br>
            <a:r>
              <a:rPr lang="ru-RU" dirty="0" smtClean="0"/>
              <a:t>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РЕВО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1805547"/>
            <a:ext cx="316835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19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 –ЕД –ЕД</a:t>
            </a:r>
            <a:br>
              <a:rPr lang="ru-RU" dirty="0" smtClean="0"/>
            </a:br>
            <a:r>
              <a:rPr lang="ru-RU" dirty="0" smtClean="0"/>
              <a:t>ВЕЛОСИП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87777"/>
            <a:ext cx="4356194" cy="40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894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http://creeper.org.ua/forum/vi</a:t>
            </a:r>
            <a:r>
              <a:rPr lang="en-US" dirty="0" smtClean="0"/>
              <a:t>...</a:t>
            </a:r>
          </a:p>
          <a:p>
            <a:r>
              <a:rPr lang="en-US" dirty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://otvetin.ru/</a:t>
            </a:r>
            <a:r>
              <a:rPr lang="en-US" dirty="0" err="1" smtClean="0">
                <a:hlinkClick r:id="rId3"/>
              </a:rPr>
              <a:t>nobbyrazvlga</a:t>
            </a:r>
            <a:r>
              <a:rPr lang="en-US" dirty="0" smtClean="0"/>
              <a:t>...</a:t>
            </a:r>
          </a:p>
          <a:p>
            <a:r>
              <a:rPr lang="en-US" dirty="0" smtClean="0">
                <a:hlinkClick r:id="rId4"/>
              </a:rPr>
              <a:t>http://musheya.diary.ru/?from</a:t>
            </a:r>
            <a:r>
              <a:rPr lang="en-US" dirty="0" smtClean="0"/>
              <a:t>=...</a:t>
            </a:r>
          </a:p>
          <a:p>
            <a:r>
              <a:rPr lang="en-US" dirty="0" smtClean="0">
                <a:hlinkClick r:id="rId5"/>
              </a:rPr>
              <a:t>http://ruforum.mt5.com/threads</a:t>
            </a:r>
            <a:r>
              <a:rPr lang="en-US" dirty="0" smtClean="0"/>
              <a:t>...</a:t>
            </a:r>
          </a:p>
          <a:p>
            <a:r>
              <a:rPr lang="en-US" dirty="0" smtClean="0">
                <a:hlinkClick r:id="rId6"/>
              </a:rPr>
              <a:t>http://ru.vector.me/search/gar</a:t>
            </a:r>
            <a:r>
              <a:rPr lang="en-US" dirty="0" smtClean="0"/>
              <a:t>...</a:t>
            </a:r>
          </a:p>
          <a:p>
            <a:r>
              <a:rPr lang="en-US" dirty="0" smtClean="0">
                <a:hlinkClick r:id="rId7"/>
              </a:rPr>
              <a:t>http://www.chitalnay.ru/work/7</a:t>
            </a:r>
            <a:r>
              <a:rPr lang="en-US" dirty="0" smtClean="0"/>
              <a:t>...</a:t>
            </a:r>
          </a:p>
          <a:p>
            <a:r>
              <a:rPr lang="en-US" dirty="0" smtClean="0">
                <a:hlinkClick r:id="rId8"/>
              </a:rPr>
              <a:t>http://pixelbrush.ru/2011/06/2</a:t>
            </a:r>
            <a:r>
              <a:rPr lang="en-US" dirty="0" smtClean="0"/>
              <a:t>...</a:t>
            </a:r>
          </a:p>
          <a:p>
            <a:r>
              <a:rPr lang="en-US" dirty="0" smtClean="0">
                <a:hlinkClick r:id="rId9"/>
              </a:rPr>
              <a:t>http://gatand66.ru/</a:t>
            </a:r>
            <a:r>
              <a:rPr lang="en-US" dirty="0" err="1" smtClean="0">
                <a:hlinkClick r:id="rId9"/>
              </a:rPr>
              <a:t>gallery?vie</a:t>
            </a:r>
            <a:r>
              <a:rPr lang="en-US" dirty="0" smtClean="0"/>
              <a:t>...</a:t>
            </a:r>
          </a:p>
          <a:p>
            <a:r>
              <a:rPr lang="en-US" dirty="0" smtClean="0">
                <a:hlinkClick r:id="rId10"/>
              </a:rPr>
              <a:t>http://uzumakinaruto.ucoz.ru/s</a:t>
            </a:r>
            <a:r>
              <a:rPr lang="en-US" dirty="0" smtClean="0"/>
              <a:t>...</a:t>
            </a:r>
          </a:p>
          <a:p>
            <a:r>
              <a:rPr lang="en-US" smtClean="0">
                <a:hlinkClick r:id="rId11"/>
              </a:rPr>
              <a:t>http://miranimashek.com/photo/</a:t>
            </a:r>
            <a:r>
              <a:rPr lang="en-US" smtClean="0"/>
              <a:t>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6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РАБ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92D050"/>
                </a:solidFill>
              </a:rPr>
              <a:t>ТА  С  ДЕЖ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b="1" dirty="0" smtClean="0">
                <a:solidFill>
                  <a:srgbClr val="92D050"/>
                </a:solidFill>
              </a:rPr>
              <a:t>РНЫМ  ЗВ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b="1" dirty="0" smtClean="0">
                <a:solidFill>
                  <a:srgbClr val="92D050"/>
                </a:solidFill>
              </a:rPr>
              <a:t>КОМ   Д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7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 –ДА –ДА</a:t>
            </a:r>
            <a:br>
              <a:rPr lang="ru-RU" dirty="0" smtClean="0"/>
            </a:br>
            <a:r>
              <a:rPr lang="ru-RU" dirty="0" smtClean="0"/>
              <a:t>ПОС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279100" cy="360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20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 –ДО –ДО</a:t>
            </a:r>
            <a:br>
              <a:rPr lang="ru-RU" dirty="0" smtClean="0"/>
            </a:br>
            <a:r>
              <a:rPr lang="ru-RU" dirty="0" smtClean="0"/>
              <a:t>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5664628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18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 –ДО –ДО </a:t>
            </a:r>
            <a:br>
              <a:rPr lang="ru-RU" dirty="0" smtClean="0"/>
            </a:br>
            <a:r>
              <a:rPr lang="ru-RU" dirty="0" smtClean="0"/>
              <a:t>ВЕДР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04864"/>
            <a:ext cx="3618641" cy="371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00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 –ДО –ДО</a:t>
            </a:r>
            <a:br>
              <a:rPr lang="ru-RU" dirty="0" smtClean="0"/>
            </a:br>
            <a:r>
              <a:rPr lang="ru-RU" dirty="0" smtClean="0"/>
              <a:t>ПОМИД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46" y="1910360"/>
            <a:ext cx="7189278" cy="40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17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ДУ-ДУ-ДУ</a:t>
            </a:r>
            <a:br>
              <a:rPr lang="ru-RU" dirty="0" smtClean="0"/>
            </a:br>
            <a:r>
              <a:rPr lang="ru-RU" dirty="0" smtClean="0"/>
              <a:t>КАКАД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928658" cy="444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6075292"/>
            <a:ext cx="5928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опуг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й - попуг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5800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ДУ –ДУ –ДУ</a:t>
            </a:r>
            <a:br>
              <a:rPr lang="ru-RU" dirty="0" smtClean="0"/>
            </a:br>
            <a:r>
              <a:rPr lang="ru-RU" dirty="0" smtClean="0"/>
              <a:t>ОДУВ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НЧИК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63953"/>
            <a:ext cx="3392057" cy="475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30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ДЫ –ДЫ –ДЫ</a:t>
            </a:r>
            <a:br>
              <a:rPr lang="ru-RU" dirty="0" smtClean="0"/>
            </a:br>
            <a:r>
              <a:rPr lang="ru-RU" dirty="0" smtClean="0"/>
              <a:t>ДЫМ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5904657" cy="393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872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119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РАБОТА  С  ДЕЖУРНЫМ  ЗВУКОМ   Д</vt:lpstr>
      <vt:lpstr>ДА –ДА –ДА ПОСУДА</vt:lpstr>
      <vt:lpstr>ДО –ДО –ДО ДОМ</vt:lpstr>
      <vt:lpstr>ДО –ДО –ДО  ВЕДРО</vt:lpstr>
      <vt:lpstr>ДО –ДО –ДО ПОМИДОР</vt:lpstr>
      <vt:lpstr>ДУ-ДУ-ДУ КАКАДУ</vt:lpstr>
      <vt:lpstr>ДУ –ДУ –ДУ ОДУВАНЧИК</vt:lpstr>
      <vt:lpstr>ДЫ –ДЫ –ДЫ ДЫМ</vt:lpstr>
      <vt:lpstr>ДЫ –ДЫ –ДЫ ЛАНДЫШ</vt:lpstr>
      <vt:lpstr>ДИ –ДИ-ДИ КРОКОДИЛ</vt:lpstr>
      <vt:lpstr>ДЕ –ДЕ –ДЕ ДЕРЕВО</vt:lpstr>
      <vt:lpstr>ЕД –ЕД –ЕД ВЕЛОСИПЕД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 С  ДЕЖУРНЫМ  ЗВУКОМ   Д</dc:title>
  <dc:creator>1</dc:creator>
  <cp:lastModifiedBy>1</cp:lastModifiedBy>
  <cp:revision>9</cp:revision>
  <dcterms:created xsi:type="dcterms:W3CDTF">2014-04-13T10:28:11Z</dcterms:created>
  <dcterms:modified xsi:type="dcterms:W3CDTF">2014-04-14T15:19:44Z</dcterms:modified>
</cp:coreProperties>
</file>