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621D"/>
    <a:srgbClr val="00FF00"/>
    <a:srgbClr val="008000"/>
    <a:srgbClr val="FF33CC"/>
    <a:srgbClr val="FF0066"/>
    <a:srgbClr val="FF6600"/>
    <a:srgbClr val="660066"/>
    <a:srgbClr val="6B1B5A"/>
    <a:srgbClr val="862A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ACF17-EF1C-42AB-AADF-89B10E0D72DB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486B6-41FC-442D-91A2-4AE6693606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531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486B6-41FC-442D-91A2-4AE66936061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2636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9445-578C-4207-8660-4A01F8076DC2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ACFC-FC20-4043-BE11-57830D6DC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9445-578C-4207-8660-4A01F8076DC2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ACFC-FC20-4043-BE11-57830D6DC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9445-578C-4207-8660-4A01F8076DC2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ACFC-FC20-4043-BE11-57830D6DC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9445-578C-4207-8660-4A01F8076DC2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ACFC-FC20-4043-BE11-57830D6DC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9445-578C-4207-8660-4A01F8076DC2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ACFC-FC20-4043-BE11-57830D6DC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9445-578C-4207-8660-4A01F8076DC2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ACFC-FC20-4043-BE11-57830D6DC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9445-578C-4207-8660-4A01F8076DC2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ACFC-FC20-4043-BE11-57830D6DC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9445-578C-4207-8660-4A01F8076DC2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ACFC-FC20-4043-BE11-57830D6DC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9445-578C-4207-8660-4A01F8076DC2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ACFC-FC20-4043-BE11-57830D6DC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9445-578C-4207-8660-4A01F8076DC2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ACFC-FC20-4043-BE11-57830D6DC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9445-578C-4207-8660-4A01F8076DC2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ACFC-FC20-4043-BE11-57830D6DC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C9445-578C-4207-8660-4A01F8076DC2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DACFC-FC20-4043-BE11-57830D6DC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g016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62204" y="345783"/>
            <a:ext cx="8219592" cy="6166434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5494" y="4437112"/>
            <a:ext cx="1238250" cy="12382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51469">
            <a:off x="2370889" y="5842234"/>
            <a:ext cx="705495" cy="527532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03848" y="1556792"/>
            <a:ext cx="2808312" cy="1800200"/>
          </a:xfrm>
          <a:solidFill>
            <a:srgbClr val="14621D"/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Загадочный </a:t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танграм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4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48148E-6 C -0.00312 -0.00625 -0.00521 -0.01297 -0.00833 -0.01898 C -0.00955 -0.025 -0.01285 -0.03449 -0.01545 -0.03982 C -0.0184 -0.05139 -0.02031 -0.06273 -0.02257 -0.07477 C -0.02153 -0.09514 -0.02309 -0.10186 -0.01545 -0.11736 C -0.01424 -0.12014 -0.01441 -0.12431 -0.01302 -0.12732 C -0.01215 -0.12871 -0.01146 -0.13033 -0.01059 -0.13172 C -0.00764 -0.14375 -0.0118 -0.12917 -0.0059 -0.14121 C -0.00521 -0.1426 -0.00521 -0.14445 -0.00469 -0.1463 C -0.00191 -0.15324 0.00174 -0.15973 0.00608 -0.16528 C 0.0092 -0.17778 0.00451 -0.16273 0.01076 -0.17292 C 0.01163 -0.17431 0.01111 -0.17662 0.01181 -0.17778 C 0.01406 -0.18056 0.01701 -0.18125 0.0191 -0.18426 C 0.02448 -0.19121 0.02761 -0.19375 0.03455 -0.19676 C 0.04618 -0.19561 0.05764 -0.19468 0.0691 -0.19213 C 0.07691 -0.18866 0.08663 -0.18611 0.0941 -0.18125 C 0.09983 -0.17709 0.10573 -0.17385 0.11198 -0.17176 C 0.11441 -0.16968 0.11667 -0.16713 0.1191 -0.16528 C 0.12031 -0.16389 0.12274 -0.16181 0.12274 -0.16181 C 0.12552 -0.15625 0.12917 -0.1544 0.13229 -0.14931 C 0.13611 -0.14329 0.14011 -0.13797 0.14531 -0.13334 C 0.14809 -0.12778 0.15 -0.12593 0.15486 -0.12385 C 0.1625 -0.11667 0.17465 -0.11829 0.18333 -0.11736 C 0.19167 -0.11783 0.2 -0.11829 0.20833 -0.11922 C 0.21198 -0.11945 0.2125 -0.12176 0.21563 -0.12385 C 0.22396 -0.12963 0.23472 -0.13611 0.2382 -0.14931 C 0.24149 -0.16227 0.24549 -0.17477 0.24896 -0.18727 C 0.25017 -0.1919 0.25122 -0.19676 0.25243 -0.20162 C 0.25278 -0.20324 0.25365 -0.20625 0.25365 -0.20625 C 0.25434 -0.21574 0.25486 -0.22315 0.25729 -0.23172 C 0.2599 -0.25602 0.2592 -0.24514 0.25729 -0.29051 C 0.25712 -0.29561 0.25347 -0.3 0.25243 -0.3051 C 0.24879 -0.32199 0.23368 -0.34861 0.22274 -0.3588 C 0.21788 -0.36783 0.20764 -0.37107 0.2 -0.37454 C 0.17743 -0.38473 0.15399 -0.39051 0.13108 -0.39838 C 0.10833 -0.39769 0.09601 -0.39653 0.07622 -0.39213 C 0.06563 -0.38727 0.05521 -0.38426 0.0441 -0.38264 C 0.03646 -0.3801 0.03056 -0.37755 0.02274 -0.37616 C 0.00573 -0.36852 -0.00955 -0.36366 -0.02726 -0.3588 C -0.03212 -0.35926 -0.0493 -0.35973 -0.05712 -0.36181 C -0.07031 -0.36528 -0.08316 -0.37084 -0.09635 -0.37454 C -0.10243 -0.37871 -0.10989 -0.38218 -0.11667 -0.38403 C -0.11979 -0.39051 -0.12535 -0.39306 -0.1309 -0.39514 C -0.13663 -0.4007 -0.14479 -0.40394 -0.15104 -0.40787 C -0.15833 -0.41273 -0.16458 -0.42084 -0.17135 -0.42709 C -0.17448 -0.42986 -0.17778 -0.43241 -0.1809 -0.43496 C -0.18368 -0.4375 -0.18924 -0.44283 -0.18924 -0.44283 C -0.19219 -0.44861 -0.19583 -0.45301 -0.19878 -0.4588 C -0.20382 -0.46829 -0.20642 -0.47917 -0.21424 -0.48588 C -0.21632 -0.49398 -0.21892 -0.50023 -0.22378 -0.50625 C -0.22604 -0.51528 -0.22864 -0.52431 -0.2309 -0.53357 C -0.23021 -0.54329 -0.23038 -0.55741 -0.22604 -0.56667 C -0.21614 -0.58797 -0.20451 -0.60301 -0.18559 -0.60625 C -0.16094 -0.6044 -0.17292 -0.6051 -0.15833 -0.6 C -0.1526 -0.59491 -0.15052 -0.59005 -0.14392 -0.58565 C -0.1408 -0.57917 -0.13559 -0.57454 -0.1309 -0.56991 C -0.12344 -0.56273 -0.1158 -0.55764 -0.10833 -0.5507 C -0.10434 -0.54723 -0.09722 -0.54653 -0.09271 -0.54445 C -0.07934 -0.54537 -0.06736 -0.54607 -0.05469 -0.5507 C -0.05347 -0.55186 -0.05243 -0.55324 -0.05104 -0.55394 C -0.04878 -0.55556 -0.04392 -0.55718 -0.04392 -0.55718 C -0.04167 -0.55926 -0.03889 -0.56088 -0.0368 -0.56343 C -0.03576 -0.56505 -0.03542 -0.56713 -0.03437 -0.56852 C -0.03142 -0.57176 -0.02656 -0.57199 -0.02378 -0.57616 C -0.02153 -0.57963 -0.02014 -0.58426 -0.01788 -0.58727 C -0.01649 -0.58889 -0.01545 -0.59051 -0.01424 -0.59213 C -0.01198 -0.60047 -0.01024 -0.60926 -0.00712 -0.61736 C -0.00555 -0.62824 -0.00278 -0.63866 -0.00104 -0.64954 C -0.00174 -0.67871 0.00191 -0.70162 -0.01059 -0.72385 C -0.01458 -0.73079 -0.0158 -0.73704 -0.02257 -0.73959 C -0.02621 -0.74699 -0.03073 -0.74931 -0.0368 -0.75255 C -0.0467 -0.7632 -0.05885 -0.77338 -0.07135 -0.77778 C -0.08055 -0.78588 -0.08976 -0.78588 -0.1 -0.79051 C -0.10243 -0.79167 -0.10712 -0.79375 -0.10712 -0.79375 C -0.10781 -0.79584 -0.10937 -0.79769 -0.10937 -0.8 C -0.10937 -0.80556 -0.10139 -0.80926 -0.09878 -0.81111 C -0.09479 -0.81922 -0.09201 -0.81644 -0.08559 -0.81898 C -0.08316 -0.81991 -0.07847 -0.82223 -0.07847 -0.82223 C -0.06406 -0.8213 -0.05156 -0.82107 -0.03802 -0.81598 C -0.03194 -0.81042 -0.025 -0.8044 -0.02014 -0.79676 C -0.01701 -0.7919 -0.01059 -0.78264 -0.01059 -0.78264 C -0.00972 -0.7794 -0.00955 -0.77593 -0.00833 -0.77292 C -0.0033 -0.76135 -0.00625 -0.77176 -0.00226 -0.76204 C -0.00017 -0.75648 0.00087 -0.75116 0.00365 -0.74607 C 0.00608 -0.73334 0.01129 -0.72408 0.01545 -0.71273 C 0.01719 -0.70324 0.02136 -0.69931 0.02396 -0.69074 C 0.02917 -0.67269 0.03889 -0.66528 0.04896 -0.65232 C 0.06372 -0.63403 0.05295 -0.64491 0.0632 -0.63496 C 0.06754 -0.62338 0.06285 -0.63241 0.07031 -0.62547 C 0.08038 -0.61598 0.06684 -0.62523 0.07865 -0.61598 C 0.09167 -0.60579 0.10417 -0.60463 0.1191 -0.60324 C 0.1283 -0.60394 0.13785 -0.60255 0.14653 -0.60625 C 0.16788 -0.61551 0.13524 -0.60417 0.15608 -0.61111 C 0.16563 -0.6176 0.175 -0.62385 0.18229 -0.63496 C 0.18993 -0.64653 0.19271 -0.6625 0.2 -0.67477 C 0.20243 -0.68473 0.20573 -0.69398 0.20955 -0.70324 C 0.2125 -0.71065 0.21146 -0.71436 0.21667 -0.71898 C 0.2191 -0.73172 0.2158 -0.71945 0.22274 -0.73172 C 0.23195 -0.74815 0.21771 -0.72917 0.22865 -0.74283 C 0.23333 -0.75579 0.24028 -0.76736 0.24896 -0.77616 C 0.25347 -0.78588 0.26198 -0.7919 0.26892 -0.79838 C 0.27622 -0.8051 0.28212 -0.81227 0.29063 -0.81598 C 0.29983 -0.81389 0.29861 -0.81088 0.30608 -0.80486 C 0.3092 -0.79815 0.31337 -0.79723 0.31788 -0.79213 C 0.32274 -0.78658 0.32101 -0.78611 0.32743 -0.78102 C 0.33906 -0.77153 0.32761 -0.78473 0.33941 -0.77292 C 0.3441 -0.76806 0.35017 -0.76412 0.35365 -0.75741 C 0.35642 -0.75186 0.35625 -0.75116 0.36076 -0.74607 C 0.36441 -0.7419 0.36476 -0.74398 0.36788 -0.7382 C 0.36979 -0.73473 0.37083 -0.73056 0.37274 -0.72709 C 0.37413 -0.72153 0.37483 -0.7176 0.37743 -0.71273 C 0.37778 -0.71019 0.37795 -0.70741 0.37865 -0.70486 C 0.37917 -0.70324 0.38056 -0.70186 0.38108 -0.70023 C 0.38316 -0.69283 0.38333 -0.6838 0.38455 -0.67639 C 0.38351 -0.65417 0.38264 -0.63426 0.375 -0.61436 C 0.37361 -0.60579 0.3691 -0.59653 0.36545 -0.58889 C 0.36424 -0.58172 0.36163 -0.57477 0.35816 -0.56852 C 0.3566 -0.55787 0.35278 -0.55 0.35104 -0.53982 C 0.35278 -0.52199 0.35642 -0.50047 0.36441 -0.48588 C 0.36823 -0.47871 0.375 -0.475 0.37986 -0.47014 C 0.40104 -0.44769 0.43785 -0.43611 0.46441 -0.43172 C 0.47795 -0.43241 0.49132 -0.43218 0.50486 -0.43334 C 0.51615 -0.43449 0.52691 -0.44121 0.5382 -0.44283 C 0.54636 -0.44861 0.54879 -0.45 0.55729 -0.45232 C 0.56267 -0.45764 0.56389 -0.46505 0.5691 -0.47014 C 0.57153 -0.48287 0.58316 -0.49908 0.58941 -0.50949 C 0.59184 -0.51806 0.5941 -0.52408 0.59896 -0.53033 C 0.60035 -0.53496 0.60243 -0.53936 0.60365 -0.54445 C 0.60695 -0.5588 0.60729 -0.57454 0.60955 -0.58889 C 0.61094 -0.59746 0.6132 -0.61436 0.6132 -0.61436 C 0.61267 -0.63704 0.61528 -0.69468 0.60243 -0.71898 C 0.59757 -0.73866 0.58472 -0.74144 0.57153 -0.74607 C 0.5309 -0.74375 0.55399 -0.74398 0.53108 -0.73959 C 0.52153 -0.73357 0.51146 -0.72732 0.50122 -0.72385 C 0.49566 -0.71806 0.49045 -0.71135 0.48455 -0.70625 C 0.48056 -0.69885 0.47622 -0.69236 0.47153 -0.68588 C 0.46597 -0.66389 0.46024 -0.64283 0.45608 -0.62061 C 0.45677 -0.60047 0.45521 -0.58148 0.46198 -0.56343 C 0.46493 -0.54445 0.47274 -0.52848 0.47865 -0.51135 C 0.47969 -0.50834 0.47969 -0.5044 0.48108 -0.50186 C 0.4842 -0.49468 0.48837 -0.48843 0.49063 -0.48102 C 0.49167 -0.47755 0.49149 -0.47338 0.49288 -0.47014 C 0.49445 -0.46621 0.49722 -0.46412 0.49896 -0.46065 C 0.50035 -0.45394 0.50174 -0.45162 0.50608 -0.44769 C 0.5092 -0.43866 0.51424 -0.43102 0.51788 -0.42223 C 0.51875 -0.42037 0.51945 -0.41806 0.52031 -0.41598 C 0.52188 -0.41273 0.525 -0.40625 0.525 -0.40625 C 0.52674 -0.39699 0.52778 -0.39098 0.53108 -0.38264 C 0.53472 -0.36297 0.53386 -0.36459 0.53229 -0.33357 C 0.53177 -0.32223 0.52361 -0.31459 0.5191 -0.30625 C 0.51806 -0.30463 0.51788 -0.30162 0.51667 -0.3 C 0.51545 -0.29861 0.51337 -0.29815 0.51198 -0.29676 C 0.50261 -0.28797 0.49115 -0.2801 0.47986 -0.27616 C 0.475 -0.27176 0.46997 -0.27223 0.46441 -0.27014 C 0.45156 -0.26459 0.43941 -0.25648 0.42622 -0.25417 C 0.41302 -0.24676 0.42917 -0.25463 0.40729 -0.24931 C 0.40521 -0.24885 0.4033 -0.24699 0.40122 -0.24607 C 0.39115 -0.24167 0.37969 -0.23866 0.3691 -0.23658 C 0.35608 -0.23218 0.34288 -0.22824 0.32969 -0.22385 C 0.3224 -0.2213 0.31563 -0.2169 0.30833 -0.21436 C 0.29861 -0.20556 0.30139 -0.20533 0.29531 -0.19375 C 0.29219 -0.17871 0.29427 -0.18519 0.29063 -0.17477 C 0.28924 -0.16528 0.28594 -0.15672 0.28438 -0.14769 C 0.28351 -0.14028 0.28299 -0.13264 0.28108 -0.12547 C 0.27951 -0.11366 0.27761 -0.10232 0.27622 -0.09074 C 0.27674 -0.07547 0.27587 -0.06181 0.28229 -0.04931 C 0.28368 -0.04283 0.28472 -0.03889 0.28941 -0.03496 C 0.29236 -0.02223 0.28785 -0.03681 0.2941 -0.02848 C 0.29497 -0.02732 0.29445 -0.025 0.29531 -0.02385 C 0.29757 -0.02084 0.30104 -0.01991 0.30365 -0.01736 C 0.30677 -0.01135 0.30851 -0.00787 0.3132 -0.00324 C 0.31615 0.00509 0.31875 0.01319 0.32274 0.0206 C 0.32361 0.025 0.32604 0.02893 0.32622 0.0331 C 0.32674 0.05 0.32726 0.07893 0.31198 0.08564 C 0.30417 0.10139 0.30104 0.10092 0.28941 0.10949 C 0.28663 0.11157 0.27969 0.11898 0.27622 0.1206 C 0.26684 0.12477 0.25625 0.12685 0.24653 0.13009 C 0.24045 0.12963 0.23455 0.12963 0.22865 0.12847 C 0.2257 0.12801 0.22309 0.12639 0.22031 0.12546 C 0.21858 0.125 0.21563 0.12384 0.21563 0.12384 C 0.20886 0.11782 0.19861 0.11597 0.19063 0.11435 C 0.18333 0.10856 0.17517 0.10602 0.16788 0.1 C 0.16163 0.0949 0.15434 0.08518 0.14774 0.08264 C 0.13663 0.06759 0.12552 0.05439 0.11441 0.03958 C 0.11198 0.03611 0.10486 0.02754 0.10365 0.02546 C 0.10035 0.01898 0.09948 0.01111 0.09653 0.00463 C 0.09149 -0.00672 0.08559 -0.01783 0.07986 -0.02848 C 0.07344 -0.04051 0.07344 -0.06389 0.06198 -0.07176 C 0.05868 -0.07385 0.05035 -0.07523 0.04653 -0.07616 C 0.03472 -0.07477 0.01927 -0.0713 0.00955 -0.06042 C 0.00521 -0.05579 0.00295 -0.04838 -0.00104 -0.04283 C -0.00451 -0.03172 -0.00972 -0.02199 -0.01302 -0.01135 C -0.01458 -0.00625 -0.01493 0.00069 -0.01788 0.00463 " pathEditMode="relative" ptsTypes="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6" dur="12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88706"/>
            <a:ext cx="37702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Комочек пуха, </a:t>
            </a:r>
          </a:p>
          <a:p>
            <a:r>
              <a:rPr lang="ru-RU" sz="3600" b="1" i="1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3600" b="1" i="1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линное </a:t>
            </a:r>
            <a:r>
              <a:rPr lang="ru-RU" sz="3600" b="1" i="1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ухо,</a:t>
            </a:r>
          </a:p>
          <a:p>
            <a:r>
              <a:rPr lang="ru-RU" sz="3600" b="1" i="1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Прыгает ловко, </a:t>
            </a:r>
          </a:p>
          <a:p>
            <a:r>
              <a:rPr lang="ru-RU" sz="3600" b="1" i="1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-RU" sz="3600" b="1" i="1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юбит </a:t>
            </a:r>
            <a:r>
              <a:rPr lang="ru-RU" sz="3600" b="1" i="1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морковку</a:t>
            </a:r>
            <a:r>
              <a:rPr lang="ru-RU" dirty="0" smtClean="0">
                <a:ln>
                  <a:solidFill>
                    <a:srgbClr val="FF0000"/>
                  </a:solidFill>
                </a:ln>
              </a:rPr>
              <a:t>.</a:t>
            </a:r>
            <a:endParaRPr lang="ru-RU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90163" y="1608601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Заяц</a:t>
            </a:r>
            <a:endParaRPr lang="ru-RU" sz="6000" b="1" dirty="0">
              <a:ln>
                <a:solidFill>
                  <a:srgbClr val="C0000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 rot="18917776">
            <a:off x="5189917" y="3742565"/>
            <a:ext cx="2285660" cy="1197306"/>
          </a:xfrm>
          <a:custGeom>
            <a:avLst/>
            <a:gdLst>
              <a:gd name="connsiteX0" fmla="*/ 0 w 2255110"/>
              <a:gd name="connsiteY0" fmla="*/ 1112594 h 1112594"/>
              <a:gd name="connsiteX1" fmla="*/ 1127555 w 2255110"/>
              <a:gd name="connsiteY1" fmla="*/ 0 h 1112594"/>
              <a:gd name="connsiteX2" fmla="*/ 2255110 w 2255110"/>
              <a:gd name="connsiteY2" fmla="*/ 1112594 h 1112594"/>
              <a:gd name="connsiteX3" fmla="*/ 0 w 2255110"/>
              <a:gd name="connsiteY3" fmla="*/ 1112594 h 1112594"/>
              <a:gd name="connsiteX0" fmla="*/ 0 w 2255110"/>
              <a:gd name="connsiteY0" fmla="*/ 1127750 h 1127750"/>
              <a:gd name="connsiteX1" fmla="*/ 1081292 w 2255110"/>
              <a:gd name="connsiteY1" fmla="*/ 0 h 1127750"/>
              <a:gd name="connsiteX2" fmla="*/ 2255110 w 2255110"/>
              <a:gd name="connsiteY2" fmla="*/ 1127750 h 1127750"/>
              <a:gd name="connsiteX3" fmla="*/ 0 w 2255110"/>
              <a:gd name="connsiteY3" fmla="*/ 1127750 h 1127750"/>
              <a:gd name="connsiteX0" fmla="*/ 0 w 2255110"/>
              <a:gd name="connsiteY0" fmla="*/ 1150962 h 1150962"/>
              <a:gd name="connsiteX1" fmla="*/ 1104265 w 2255110"/>
              <a:gd name="connsiteY1" fmla="*/ 0 h 1150962"/>
              <a:gd name="connsiteX2" fmla="*/ 2255110 w 2255110"/>
              <a:gd name="connsiteY2" fmla="*/ 1150962 h 1150962"/>
              <a:gd name="connsiteX3" fmla="*/ 0 w 2255110"/>
              <a:gd name="connsiteY3" fmla="*/ 1150962 h 1150962"/>
              <a:gd name="connsiteX0" fmla="*/ 0 w 2285660"/>
              <a:gd name="connsiteY0" fmla="*/ 1197306 h 1197306"/>
              <a:gd name="connsiteX1" fmla="*/ 1134815 w 2285660"/>
              <a:gd name="connsiteY1" fmla="*/ 0 h 1197306"/>
              <a:gd name="connsiteX2" fmla="*/ 2285660 w 2285660"/>
              <a:gd name="connsiteY2" fmla="*/ 1150962 h 1197306"/>
              <a:gd name="connsiteX3" fmla="*/ 0 w 2285660"/>
              <a:gd name="connsiteY3" fmla="*/ 1197306 h 1197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5660" h="1197306">
                <a:moveTo>
                  <a:pt x="0" y="1197306"/>
                </a:moveTo>
                <a:lnTo>
                  <a:pt x="1134815" y="0"/>
                </a:lnTo>
                <a:lnTo>
                  <a:pt x="2285660" y="1150962"/>
                </a:lnTo>
                <a:lnTo>
                  <a:pt x="0" y="1197306"/>
                </a:lnTo>
                <a:close/>
              </a:path>
            </a:pathLst>
          </a:custGeom>
          <a:solidFill>
            <a:srgbClr val="FF0066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8143805">
            <a:off x="5963322" y="2973843"/>
            <a:ext cx="2227884" cy="1140829"/>
          </a:xfrm>
          <a:custGeom>
            <a:avLst/>
            <a:gdLst>
              <a:gd name="connsiteX0" fmla="*/ 0 w 2266825"/>
              <a:gd name="connsiteY0" fmla="*/ 1078855 h 1078855"/>
              <a:gd name="connsiteX1" fmla="*/ 1133413 w 2266825"/>
              <a:gd name="connsiteY1" fmla="*/ 0 h 1078855"/>
              <a:gd name="connsiteX2" fmla="*/ 2266825 w 2266825"/>
              <a:gd name="connsiteY2" fmla="*/ 1078855 h 1078855"/>
              <a:gd name="connsiteX3" fmla="*/ 0 w 2266825"/>
              <a:gd name="connsiteY3" fmla="*/ 1078855 h 1078855"/>
              <a:gd name="connsiteX0" fmla="*/ 0 w 2228242"/>
              <a:gd name="connsiteY0" fmla="*/ 1086061 h 1086061"/>
              <a:gd name="connsiteX1" fmla="*/ 1094830 w 2228242"/>
              <a:gd name="connsiteY1" fmla="*/ 0 h 1086061"/>
              <a:gd name="connsiteX2" fmla="*/ 2228242 w 2228242"/>
              <a:gd name="connsiteY2" fmla="*/ 1078855 h 1086061"/>
              <a:gd name="connsiteX3" fmla="*/ 0 w 2228242"/>
              <a:gd name="connsiteY3" fmla="*/ 1086061 h 1086061"/>
              <a:gd name="connsiteX0" fmla="*/ 0 w 2166472"/>
              <a:gd name="connsiteY0" fmla="*/ 1100670 h 1100670"/>
              <a:gd name="connsiteX1" fmla="*/ 1033060 w 2166472"/>
              <a:gd name="connsiteY1" fmla="*/ 0 h 1100670"/>
              <a:gd name="connsiteX2" fmla="*/ 2166472 w 2166472"/>
              <a:gd name="connsiteY2" fmla="*/ 1078855 h 1100670"/>
              <a:gd name="connsiteX3" fmla="*/ 0 w 2166472"/>
              <a:gd name="connsiteY3" fmla="*/ 1100670 h 110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6472" h="1100670">
                <a:moveTo>
                  <a:pt x="0" y="1100670"/>
                </a:moveTo>
                <a:lnTo>
                  <a:pt x="1033060" y="0"/>
                </a:lnTo>
                <a:lnTo>
                  <a:pt x="2166472" y="1078855"/>
                </a:lnTo>
                <a:lnTo>
                  <a:pt x="0" y="1100670"/>
                </a:lnTo>
                <a:close/>
              </a:path>
            </a:pathLst>
          </a:custGeom>
          <a:solidFill>
            <a:srgbClr val="FF0066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7215216" y="3639951"/>
            <a:ext cx="1086567" cy="520649"/>
          </a:xfrm>
          <a:prstGeom prst="triangle">
            <a:avLst/>
          </a:prstGeom>
          <a:solidFill>
            <a:srgbClr val="FF0066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929266" y="4707566"/>
            <a:ext cx="1536453" cy="853344"/>
          </a:xfrm>
          <a:custGeom>
            <a:avLst/>
            <a:gdLst>
              <a:gd name="connsiteX0" fmla="*/ 0 w 1449368"/>
              <a:gd name="connsiteY0" fmla="*/ 886001 h 886001"/>
              <a:gd name="connsiteX1" fmla="*/ 795442 w 1449368"/>
              <a:gd name="connsiteY1" fmla="*/ 0 h 886001"/>
              <a:gd name="connsiteX2" fmla="*/ 1449368 w 1449368"/>
              <a:gd name="connsiteY2" fmla="*/ 886001 h 886001"/>
              <a:gd name="connsiteX3" fmla="*/ 0 w 1449368"/>
              <a:gd name="connsiteY3" fmla="*/ 886001 h 886001"/>
              <a:gd name="connsiteX0" fmla="*/ 0 w 1525568"/>
              <a:gd name="connsiteY0" fmla="*/ 886001 h 896887"/>
              <a:gd name="connsiteX1" fmla="*/ 795442 w 1525568"/>
              <a:gd name="connsiteY1" fmla="*/ 0 h 896887"/>
              <a:gd name="connsiteX2" fmla="*/ 1525568 w 1525568"/>
              <a:gd name="connsiteY2" fmla="*/ 896887 h 896887"/>
              <a:gd name="connsiteX3" fmla="*/ 0 w 1525568"/>
              <a:gd name="connsiteY3" fmla="*/ 886001 h 896887"/>
              <a:gd name="connsiteX0" fmla="*/ 0 w 1525568"/>
              <a:gd name="connsiteY0" fmla="*/ 831572 h 842458"/>
              <a:gd name="connsiteX1" fmla="*/ 795442 w 1525568"/>
              <a:gd name="connsiteY1" fmla="*/ 0 h 842458"/>
              <a:gd name="connsiteX2" fmla="*/ 1525568 w 1525568"/>
              <a:gd name="connsiteY2" fmla="*/ 842458 h 842458"/>
              <a:gd name="connsiteX3" fmla="*/ 0 w 1525568"/>
              <a:gd name="connsiteY3" fmla="*/ 831572 h 842458"/>
              <a:gd name="connsiteX0" fmla="*/ 0 w 1536453"/>
              <a:gd name="connsiteY0" fmla="*/ 853344 h 853344"/>
              <a:gd name="connsiteX1" fmla="*/ 806327 w 1536453"/>
              <a:gd name="connsiteY1" fmla="*/ 0 h 853344"/>
              <a:gd name="connsiteX2" fmla="*/ 1536453 w 1536453"/>
              <a:gd name="connsiteY2" fmla="*/ 842458 h 853344"/>
              <a:gd name="connsiteX3" fmla="*/ 0 w 1536453"/>
              <a:gd name="connsiteY3" fmla="*/ 853344 h 853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6453" h="853344">
                <a:moveTo>
                  <a:pt x="0" y="853344"/>
                </a:moveTo>
                <a:lnTo>
                  <a:pt x="806327" y="0"/>
                </a:lnTo>
                <a:lnTo>
                  <a:pt x="1536453" y="842458"/>
                </a:lnTo>
                <a:lnTo>
                  <a:pt x="0" y="853344"/>
                </a:lnTo>
                <a:close/>
              </a:path>
            </a:pathLst>
          </a:custGeom>
          <a:solidFill>
            <a:srgbClr val="FF0066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471602" y="1830269"/>
            <a:ext cx="862507" cy="785215"/>
          </a:xfrm>
          <a:prstGeom prst="rect">
            <a:avLst/>
          </a:prstGeom>
          <a:solidFill>
            <a:srgbClr val="FF0066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араллелограмм 10"/>
          <p:cNvSpPr/>
          <p:nvPr/>
        </p:nvSpPr>
        <p:spPr>
          <a:xfrm rot="4844360">
            <a:off x="6068285" y="651368"/>
            <a:ext cx="1384756" cy="1157599"/>
          </a:xfrm>
          <a:custGeom>
            <a:avLst/>
            <a:gdLst>
              <a:gd name="connsiteX0" fmla="*/ 0 w 1468834"/>
              <a:gd name="connsiteY0" fmla="*/ 658594 h 658594"/>
              <a:gd name="connsiteX1" fmla="*/ 276274 w 1468834"/>
              <a:gd name="connsiteY1" fmla="*/ 0 h 658594"/>
              <a:gd name="connsiteX2" fmla="*/ 1468834 w 1468834"/>
              <a:gd name="connsiteY2" fmla="*/ 0 h 658594"/>
              <a:gd name="connsiteX3" fmla="*/ 1192560 w 1468834"/>
              <a:gd name="connsiteY3" fmla="*/ 658594 h 658594"/>
              <a:gd name="connsiteX4" fmla="*/ 0 w 1468834"/>
              <a:gd name="connsiteY4" fmla="*/ 658594 h 658594"/>
              <a:gd name="connsiteX0" fmla="*/ 0 w 1468834"/>
              <a:gd name="connsiteY0" fmla="*/ 658594 h 658594"/>
              <a:gd name="connsiteX1" fmla="*/ 276274 w 1468834"/>
              <a:gd name="connsiteY1" fmla="*/ 0 h 658594"/>
              <a:gd name="connsiteX2" fmla="*/ 1468834 w 1468834"/>
              <a:gd name="connsiteY2" fmla="*/ 0 h 658594"/>
              <a:gd name="connsiteX3" fmla="*/ 1337485 w 1468834"/>
              <a:gd name="connsiteY3" fmla="*/ 649135 h 658594"/>
              <a:gd name="connsiteX4" fmla="*/ 0 w 1468834"/>
              <a:gd name="connsiteY4" fmla="*/ 658594 h 658594"/>
              <a:gd name="connsiteX0" fmla="*/ 0 w 1305925"/>
              <a:gd name="connsiteY0" fmla="*/ 674127 h 674127"/>
              <a:gd name="connsiteX1" fmla="*/ 113365 w 1305925"/>
              <a:gd name="connsiteY1" fmla="*/ 0 h 674127"/>
              <a:gd name="connsiteX2" fmla="*/ 1305925 w 1305925"/>
              <a:gd name="connsiteY2" fmla="*/ 0 h 674127"/>
              <a:gd name="connsiteX3" fmla="*/ 1174576 w 1305925"/>
              <a:gd name="connsiteY3" fmla="*/ 649135 h 674127"/>
              <a:gd name="connsiteX4" fmla="*/ 0 w 1305925"/>
              <a:gd name="connsiteY4" fmla="*/ 674127 h 674127"/>
              <a:gd name="connsiteX0" fmla="*/ 0 w 1305925"/>
              <a:gd name="connsiteY0" fmla="*/ 674127 h 674127"/>
              <a:gd name="connsiteX1" fmla="*/ 43293 w 1305925"/>
              <a:gd name="connsiteY1" fmla="*/ 429753 h 674127"/>
              <a:gd name="connsiteX2" fmla="*/ 1305925 w 1305925"/>
              <a:gd name="connsiteY2" fmla="*/ 0 h 674127"/>
              <a:gd name="connsiteX3" fmla="*/ 1174576 w 1305925"/>
              <a:gd name="connsiteY3" fmla="*/ 649135 h 674127"/>
              <a:gd name="connsiteX4" fmla="*/ 0 w 1305925"/>
              <a:gd name="connsiteY4" fmla="*/ 674127 h 674127"/>
              <a:gd name="connsiteX0" fmla="*/ 0 w 1384756"/>
              <a:gd name="connsiteY0" fmla="*/ 1157599 h 1157599"/>
              <a:gd name="connsiteX1" fmla="*/ 122124 w 1384756"/>
              <a:gd name="connsiteY1" fmla="*/ 429753 h 1157599"/>
              <a:gd name="connsiteX2" fmla="*/ 1384756 w 1384756"/>
              <a:gd name="connsiteY2" fmla="*/ 0 h 1157599"/>
              <a:gd name="connsiteX3" fmla="*/ 1253407 w 1384756"/>
              <a:gd name="connsiteY3" fmla="*/ 649135 h 1157599"/>
              <a:gd name="connsiteX4" fmla="*/ 0 w 1384756"/>
              <a:gd name="connsiteY4" fmla="*/ 1157599 h 1157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4756" h="1157599">
                <a:moveTo>
                  <a:pt x="0" y="1157599"/>
                </a:moveTo>
                <a:lnTo>
                  <a:pt x="122124" y="429753"/>
                </a:lnTo>
                <a:lnTo>
                  <a:pt x="1384756" y="0"/>
                </a:lnTo>
                <a:lnTo>
                  <a:pt x="1253407" y="649135"/>
                </a:lnTo>
                <a:lnTo>
                  <a:pt x="0" y="1157599"/>
                </a:lnTo>
                <a:close/>
              </a:path>
            </a:pathLst>
          </a:custGeom>
          <a:solidFill>
            <a:srgbClr val="FF0066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7"/>
          <p:cNvSpPr/>
          <p:nvPr/>
        </p:nvSpPr>
        <p:spPr>
          <a:xfrm rot="16362810">
            <a:off x="5149671" y="4461413"/>
            <a:ext cx="1026983" cy="537741"/>
          </a:xfrm>
          <a:custGeom>
            <a:avLst/>
            <a:gdLst>
              <a:gd name="connsiteX0" fmla="*/ 0 w 1110323"/>
              <a:gd name="connsiteY0" fmla="*/ 613517 h 613517"/>
              <a:gd name="connsiteX1" fmla="*/ 526515 w 1110323"/>
              <a:gd name="connsiteY1" fmla="*/ 0 h 613517"/>
              <a:gd name="connsiteX2" fmla="*/ 1110323 w 1110323"/>
              <a:gd name="connsiteY2" fmla="*/ 613517 h 613517"/>
              <a:gd name="connsiteX3" fmla="*/ 0 w 1110323"/>
              <a:gd name="connsiteY3" fmla="*/ 613517 h 613517"/>
              <a:gd name="connsiteX0" fmla="*/ 0 w 1110323"/>
              <a:gd name="connsiteY0" fmla="*/ 506374 h 506374"/>
              <a:gd name="connsiteX1" fmla="*/ 468788 w 1110323"/>
              <a:gd name="connsiteY1" fmla="*/ 0 h 506374"/>
              <a:gd name="connsiteX2" fmla="*/ 1110323 w 1110323"/>
              <a:gd name="connsiteY2" fmla="*/ 506374 h 506374"/>
              <a:gd name="connsiteX3" fmla="*/ 0 w 1110323"/>
              <a:gd name="connsiteY3" fmla="*/ 506374 h 506374"/>
              <a:gd name="connsiteX0" fmla="*/ 0 w 1110323"/>
              <a:gd name="connsiteY0" fmla="*/ 560777 h 560777"/>
              <a:gd name="connsiteX1" fmla="*/ 470451 w 1110323"/>
              <a:gd name="connsiteY1" fmla="*/ 0 h 560777"/>
              <a:gd name="connsiteX2" fmla="*/ 1110323 w 1110323"/>
              <a:gd name="connsiteY2" fmla="*/ 560777 h 560777"/>
              <a:gd name="connsiteX3" fmla="*/ 0 w 1110323"/>
              <a:gd name="connsiteY3" fmla="*/ 560777 h 560777"/>
              <a:gd name="connsiteX0" fmla="*/ 0 w 1110323"/>
              <a:gd name="connsiteY0" fmla="*/ 573084 h 573084"/>
              <a:gd name="connsiteX1" fmla="*/ 438140 w 1110323"/>
              <a:gd name="connsiteY1" fmla="*/ -1 h 573084"/>
              <a:gd name="connsiteX2" fmla="*/ 1110323 w 1110323"/>
              <a:gd name="connsiteY2" fmla="*/ 573084 h 573084"/>
              <a:gd name="connsiteX3" fmla="*/ 0 w 1110323"/>
              <a:gd name="connsiteY3" fmla="*/ 573084 h 573084"/>
              <a:gd name="connsiteX0" fmla="*/ 0 w 1110323"/>
              <a:gd name="connsiteY0" fmla="*/ 530841 h 530841"/>
              <a:gd name="connsiteX1" fmla="*/ 489170 w 1110323"/>
              <a:gd name="connsiteY1" fmla="*/ 0 h 530841"/>
              <a:gd name="connsiteX2" fmla="*/ 1110323 w 1110323"/>
              <a:gd name="connsiteY2" fmla="*/ 530841 h 530841"/>
              <a:gd name="connsiteX3" fmla="*/ 0 w 1110323"/>
              <a:gd name="connsiteY3" fmla="*/ 530841 h 530841"/>
              <a:gd name="connsiteX0" fmla="*/ 0 w 1059293"/>
              <a:gd name="connsiteY0" fmla="*/ 573084 h 573083"/>
              <a:gd name="connsiteX1" fmla="*/ 438140 w 1059293"/>
              <a:gd name="connsiteY1" fmla="*/ 0 h 573083"/>
              <a:gd name="connsiteX2" fmla="*/ 1059293 w 1059293"/>
              <a:gd name="connsiteY2" fmla="*/ 530841 h 573083"/>
              <a:gd name="connsiteX3" fmla="*/ 0 w 1059293"/>
              <a:gd name="connsiteY3" fmla="*/ 573084 h 573083"/>
              <a:gd name="connsiteX0" fmla="*/ 0 w 1059293"/>
              <a:gd name="connsiteY0" fmla="*/ 544922 h 544922"/>
              <a:gd name="connsiteX1" fmla="*/ 472161 w 1059293"/>
              <a:gd name="connsiteY1" fmla="*/ 0 h 544922"/>
              <a:gd name="connsiteX2" fmla="*/ 1059293 w 1059293"/>
              <a:gd name="connsiteY2" fmla="*/ 502679 h 544922"/>
              <a:gd name="connsiteX3" fmla="*/ 0 w 1059293"/>
              <a:gd name="connsiteY3" fmla="*/ 544922 h 544922"/>
              <a:gd name="connsiteX0" fmla="*/ 0 w 1026983"/>
              <a:gd name="connsiteY0" fmla="*/ 557231 h 557230"/>
              <a:gd name="connsiteX1" fmla="*/ 439851 w 1026983"/>
              <a:gd name="connsiteY1" fmla="*/ 0 h 557230"/>
              <a:gd name="connsiteX2" fmla="*/ 1026983 w 1026983"/>
              <a:gd name="connsiteY2" fmla="*/ 502679 h 557230"/>
              <a:gd name="connsiteX3" fmla="*/ 0 w 1026983"/>
              <a:gd name="connsiteY3" fmla="*/ 557231 h 55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6983" h="557230">
                <a:moveTo>
                  <a:pt x="0" y="557231"/>
                </a:moveTo>
                <a:lnTo>
                  <a:pt x="439851" y="0"/>
                </a:lnTo>
                <a:lnTo>
                  <a:pt x="1026983" y="502679"/>
                </a:lnTo>
                <a:lnTo>
                  <a:pt x="0" y="557231"/>
                </a:lnTo>
                <a:close/>
              </a:path>
            </a:pathLst>
          </a:custGeom>
          <a:solidFill>
            <a:srgbClr val="FF0066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7" y="3356993"/>
            <a:ext cx="3384375" cy="270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136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107" y="620688"/>
            <a:ext cx="4209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rgbClr val="FF33CC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сене лежит,</a:t>
            </a:r>
          </a:p>
          <a:p>
            <a:r>
              <a:rPr lang="ru-RU" sz="3600" b="1" dirty="0" smtClean="0">
                <a:ln>
                  <a:solidFill>
                    <a:srgbClr val="FF33CC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Сама не ест</a:t>
            </a:r>
          </a:p>
          <a:p>
            <a:r>
              <a:rPr lang="ru-RU" sz="3600" b="1" dirty="0" smtClean="0">
                <a:ln>
                  <a:solidFill>
                    <a:srgbClr val="FF33CC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3600" b="1" dirty="0" smtClean="0">
                <a:ln>
                  <a:solidFill>
                    <a:srgbClr val="FF33CC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другим </a:t>
            </a:r>
            <a:r>
              <a:rPr lang="ru-RU" sz="3600" b="1" dirty="0" smtClean="0">
                <a:ln>
                  <a:solidFill>
                    <a:srgbClr val="FF33CC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дает.</a:t>
            </a:r>
            <a:endParaRPr lang="ru-RU" sz="3600" b="1" dirty="0">
              <a:ln>
                <a:solidFill>
                  <a:srgbClr val="FF33CC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598628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Собака</a:t>
            </a:r>
            <a:endParaRPr lang="ru-RU" sz="54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620688"/>
            <a:ext cx="3599652" cy="2023816"/>
          </a:xfrm>
          <a:prstGeom prst="rect">
            <a:avLst/>
          </a:prstGeom>
        </p:spPr>
      </p:pic>
      <p:sp>
        <p:nvSpPr>
          <p:cNvPr id="6" name="Равнобедренный треугольник 5"/>
          <p:cNvSpPr/>
          <p:nvPr/>
        </p:nvSpPr>
        <p:spPr>
          <a:xfrm rot="184273">
            <a:off x="2296123" y="4156344"/>
            <a:ext cx="2142793" cy="1116788"/>
          </a:xfrm>
          <a:custGeom>
            <a:avLst/>
            <a:gdLst>
              <a:gd name="connsiteX0" fmla="*/ 0 w 2207260"/>
              <a:gd name="connsiteY0" fmla="*/ 1032319 h 1032319"/>
              <a:gd name="connsiteX1" fmla="*/ 1103630 w 2207260"/>
              <a:gd name="connsiteY1" fmla="*/ 0 h 1032319"/>
              <a:gd name="connsiteX2" fmla="*/ 2207260 w 2207260"/>
              <a:gd name="connsiteY2" fmla="*/ 1032319 h 1032319"/>
              <a:gd name="connsiteX3" fmla="*/ 0 w 2207260"/>
              <a:gd name="connsiteY3" fmla="*/ 1032319 h 1032319"/>
              <a:gd name="connsiteX0" fmla="*/ 0 w 2143960"/>
              <a:gd name="connsiteY0" fmla="*/ 1107884 h 1107884"/>
              <a:gd name="connsiteX1" fmla="*/ 1040330 w 2143960"/>
              <a:gd name="connsiteY1" fmla="*/ 0 h 1107884"/>
              <a:gd name="connsiteX2" fmla="*/ 2143960 w 2143960"/>
              <a:gd name="connsiteY2" fmla="*/ 1032319 h 1107884"/>
              <a:gd name="connsiteX3" fmla="*/ 0 w 2143960"/>
              <a:gd name="connsiteY3" fmla="*/ 1107884 h 1107884"/>
              <a:gd name="connsiteX0" fmla="*/ 0 w 2142793"/>
              <a:gd name="connsiteY0" fmla="*/ 1129879 h 1129879"/>
              <a:gd name="connsiteX1" fmla="*/ 1039163 w 2142793"/>
              <a:gd name="connsiteY1" fmla="*/ 0 h 1129879"/>
              <a:gd name="connsiteX2" fmla="*/ 2142793 w 2142793"/>
              <a:gd name="connsiteY2" fmla="*/ 1032319 h 1129879"/>
              <a:gd name="connsiteX3" fmla="*/ 0 w 2142793"/>
              <a:gd name="connsiteY3" fmla="*/ 1129879 h 1129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2793" h="1129879">
                <a:moveTo>
                  <a:pt x="0" y="1129879"/>
                </a:moveTo>
                <a:lnTo>
                  <a:pt x="1039163" y="0"/>
                </a:lnTo>
                <a:lnTo>
                  <a:pt x="2142793" y="1032319"/>
                </a:lnTo>
                <a:lnTo>
                  <a:pt x="0" y="1129879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7" name="Равнобедренный треугольник 5"/>
          <p:cNvSpPr/>
          <p:nvPr/>
        </p:nvSpPr>
        <p:spPr>
          <a:xfrm rot="10994546">
            <a:off x="3322474" y="4097827"/>
            <a:ext cx="2174718" cy="1129499"/>
          </a:xfrm>
          <a:custGeom>
            <a:avLst/>
            <a:gdLst>
              <a:gd name="connsiteX0" fmla="*/ 0 w 2207260"/>
              <a:gd name="connsiteY0" fmla="*/ 1032319 h 1032319"/>
              <a:gd name="connsiteX1" fmla="*/ 1103630 w 2207260"/>
              <a:gd name="connsiteY1" fmla="*/ 0 h 1032319"/>
              <a:gd name="connsiteX2" fmla="*/ 2207260 w 2207260"/>
              <a:gd name="connsiteY2" fmla="*/ 1032319 h 1032319"/>
              <a:gd name="connsiteX3" fmla="*/ 0 w 2207260"/>
              <a:gd name="connsiteY3" fmla="*/ 1032319 h 1032319"/>
              <a:gd name="connsiteX0" fmla="*/ 0 w 2143960"/>
              <a:gd name="connsiteY0" fmla="*/ 1107884 h 1107884"/>
              <a:gd name="connsiteX1" fmla="*/ 1040330 w 2143960"/>
              <a:gd name="connsiteY1" fmla="*/ 0 h 1107884"/>
              <a:gd name="connsiteX2" fmla="*/ 2143960 w 2143960"/>
              <a:gd name="connsiteY2" fmla="*/ 1032319 h 1107884"/>
              <a:gd name="connsiteX3" fmla="*/ 0 w 2143960"/>
              <a:gd name="connsiteY3" fmla="*/ 1107884 h 1107884"/>
              <a:gd name="connsiteX0" fmla="*/ 0 w 2174718"/>
              <a:gd name="connsiteY0" fmla="*/ 1142739 h 1142739"/>
              <a:gd name="connsiteX1" fmla="*/ 1071088 w 2174718"/>
              <a:gd name="connsiteY1" fmla="*/ 0 h 1142739"/>
              <a:gd name="connsiteX2" fmla="*/ 2174718 w 2174718"/>
              <a:gd name="connsiteY2" fmla="*/ 1032319 h 1142739"/>
              <a:gd name="connsiteX3" fmla="*/ 0 w 2174718"/>
              <a:gd name="connsiteY3" fmla="*/ 1142739 h 1142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4718" h="1142739">
                <a:moveTo>
                  <a:pt x="0" y="1142739"/>
                </a:moveTo>
                <a:lnTo>
                  <a:pt x="1071088" y="0"/>
                </a:lnTo>
                <a:lnTo>
                  <a:pt x="2174718" y="1032319"/>
                </a:lnTo>
                <a:lnTo>
                  <a:pt x="0" y="1142739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5"/>
          <p:cNvSpPr/>
          <p:nvPr/>
        </p:nvSpPr>
        <p:spPr>
          <a:xfrm rot="16200000">
            <a:off x="4815078" y="4050751"/>
            <a:ext cx="1459244" cy="848736"/>
          </a:xfrm>
          <a:custGeom>
            <a:avLst/>
            <a:gdLst>
              <a:gd name="connsiteX0" fmla="*/ 0 w 2207260"/>
              <a:gd name="connsiteY0" fmla="*/ 1032319 h 1032319"/>
              <a:gd name="connsiteX1" fmla="*/ 1103630 w 2207260"/>
              <a:gd name="connsiteY1" fmla="*/ 0 h 1032319"/>
              <a:gd name="connsiteX2" fmla="*/ 2207260 w 2207260"/>
              <a:gd name="connsiteY2" fmla="*/ 1032319 h 1032319"/>
              <a:gd name="connsiteX3" fmla="*/ 0 w 2207260"/>
              <a:gd name="connsiteY3" fmla="*/ 1032319 h 1032319"/>
              <a:gd name="connsiteX0" fmla="*/ 0 w 2143960"/>
              <a:gd name="connsiteY0" fmla="*/ 1107884 h 1107884"/>
              <a:gd name="connsiteX1" fmla="*/ 1040330 w 2143960"/>
              <a:gd name="connsiteY1" fmla="*/ 0 h 1107884"/>
              <a:gd name="connsiteX2" fmla="*/ 2143960 w 2143960"/>
              <a:gd name="connsiteY2" fmla="*/ 1032319 h 1107884"/>
              <a:gd name="connsiteX3" fmla="*/ 0 w 2143960"/>
              <a:gd name="connsiteY3" fmla="*/ 1107884 h 1107884"/>
              <a:gd name="connsiteX0" fmla="*/ 0 w 2160446"/>
              <a:gd name="connsiteY0" fmla="*/ 1107884 h 1107884"/>
              <a:gd name="connsiteX1" fmla="*/ 1040330 w 2160446"/>
              <a:gd name="connsiteY1" fmla="*/ 0 h 1107884"/>
              <a:gd name="connsiteX2" fmla="*/ 2160446 w 2160446"/>
              <a:gd name="connsiteY2" fmla="*/ 1075352 h 1107884"/>
              <a:gd name="connsiteX3" fmla="*/ 0 w 2160446"/>
              <a:gd name="connsiteY3" fmla="*/ 1107884 h 1107884"/>
              <a:gd name="connsiteX0" fmla="*/ 0 w 2209902"/>
              <a:gd name="connsiteY0" fmla="*/ 1107884 h 1118385"/>
              <a:gd name="connsiteX1" fmla="*/ 1040330 w 2209902"/>
              <a:gd name="connsiteY1" fmla="*/ 0 h 1118385"/>
              <a:gd name="connsiteX2" fmla="*/ 2209902 w 2209902"/>
              <a:gd name="connsiteY2" fmla="*/ 1118385 h 1118385"/>
              <a:gd name="connsiteX3" fmla="*/ 0 w 2209902"/>
              <a:gd name="connsiteY3" fmla="*/ 1107884 h 1118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9902" h="1118385">
                <a:moveTo>
                  <a:pt x="0" y="1107884"/>
                </a:moveTo>
                <a:lnTo>
                  <a:pt x="1040330" y="0"/>
                </a:lnTo>
                <a:lnTo>
                  <a:pt x="2209902" y="1118385"/>
                </a:lnTo>
                <a:lnTo>
                  <a:pt x="0" y="1107884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5"/>
          <p:cNvSpPr/>
          <p:nvPr/>
        </p:nvSpPr>
        <p:spPr>
          <a:xfrm rot="5400000">
            <a:off x="5760607" y="4363187"/>
            <a:ext cx="1027194" cy="598779"/>
          </a:xfrm>
          <a:custGeom>
            <a:avLst/>
            <a:gdLst>
              <a:gd name="connsiteX0" fmla="*/ 0 w 2207260"/>
              <a:gd name="connsiteY0" fmla="*/ 1032319 h 1032319"/>
              <a:gd name="connsiteX1" fmla="*/ 1103630 w 2207260"/>
              <a:gd name="connsiteY1" fmla="*/ 0 h 1032319"/>
              <a:gd name="connsiteX2" fmla="*/ 2207260 w 2207260"/>
              <a:gd name="connsiteY2" fmla="*/ 1032319 h 1032319"/>
              <a:gd name="connsiteX3" fmla="*/ 0 w 2207260"/>
              <a:gd name="connsiteY3" fmla="*/ 1032319 h 1032319"/>
              <a:gd name="connsiteX0" fmla="*/ 0 w 2143960"/>
              <a:gd name="connsiteY0" fmla="*/ 1107884 h 1107884"/>
              <a:gd name="connsiteX1" fmla="*/ 1040330 w 2143960"/>
              <a:gd name="connsiteY1" fmla="*/ 0 h 1107884"/>
              <a:gd name="connsiteX2" fmla="*/ 2143960 w 2143960"/>
              <a:gd name="connsiteY2" fmla="*/ 1032319 h 1107884"/>
              <a:gd name="connsiteX3" fmla="*/ 0 w 2143960"/>
              <a:gd name="connsiteY3" fmla="*/ 1107884 h 1107884"/>
              <a:gd name="connsiteX0" fmla="*/ 0 w 2215139"/>
              <a:gd name="connsiteY0" fmla="*/ 1107884 h 1107884"/>
              <a:gd name="connsiteX1" fmla="*/ 1040330 w 2215139"/>
              <a:gd name="connsiteY1" fmla="*/ 0 h 1107884"/>
              <a:gd name="connsiteX2" fmla="*/ 2215139 w 2215139"/>
              <a:gd name="connsiteY2" fmla="*/ 1073608 h 1107884"/>
              <a:gd name="connsiteX3" fmla="*/ 0 w 2215139"/>
              <a:gd name="connsiteY3" fmla="*/ 1107884 h 1107884"/>
              <a:gd name="connsiteX0" fmla="*/ 1 w 2238862"/>
              <a:gd name="connsiteY0" fmla="*/ 1107883 h 1107882"/>
              <a:gd name="connsiteX1" fmla="*/ 1064053 w 2238862"/>
              <a:gd name="connsiteY1" fmla="*/ 0 h 1107882"/>
              <a:gd name="connsiteX2" fmla="*/ 2238862 w 2238862"/>
              <a:gd name="connsiteY2" fmla="*/ 1073608 h 1107882"/>
              <a:gd name="connsiteX3" fmla="*/ 1 w 2238862"/>
              <a:gd name="connsiteY3" fmla="*/ 1107883 h 1107882"/>
              <a:gd name="connsiteX0" fmla="*/ 1 w 2238862"/>
              <a:gd name="connsiteY0" fmla="*/ 1107883 h 1135541"/>
              <a:gd name="connsiteX1" fmla="*/ 1064053 w 2238862"/>
              <a:gd name="connsiteY1" fmla="*/ 0 h 1135541"/>
              <a:gd name="connsiteX2" fmla="*/ 2238862 w 2238862"/>
              <a:gd name="connsiteY2" fmla="*/ 1135541 h 1135541"/>
              <a:gd name="connsiteX3" fmla="*/ 1 w 2238862"/>
              <a:gd name="connsiteY3" fmla="*/ 1107883 h 1135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8862" h="1135541">
                <a:moveTo>
                  <a:pt x="1" y="1107883"/>
                </a:moveTo>
                <a:lnTo>
                  <a:pt x="1064053" y="0"/>
                </a:lnTo>
                <a:lnTo>
                  <a:pt x="2238862" y="1135541"/>
                </a:lnTo>
                <a:lnTo>
                  <a:pt x="1" y="1107883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5"/>
          <p:cNvSpPr/>
          <p:nvPr/>
        </p:nvSpPr>
        <p:spPr>
          <a:xfrm>
            <a:off x="4432277" y="5388151"/>
            <a:ext cx="1158393" cy="612194"/>
          </a:xfrm>
          <a:custGeom>
            <a:avLst/>
            <a:gdLst>
              <a:gd name="connsiteX0" fmla="*/ 0 w 2207260"/>
              <a:gd name="connsiteY0" fmla="*/ 1032319 h 1032319"/>
              <a:gd name="connsiteX1" fmla="*/ 1103630 w 2207260"/>
              <a:gd name="connsiteY1" fmla="*/ 0 h 1032319"/>
              <a:gd name="connsiteX2" fmla="*/ 2207260 w 2207260"/>
              <a:gd name="connsiteY2" fmla="*/ 1032319 h 1032319"/>
              <a:gd name="connsiteX3" fmla="*/ 0 w 2207260"/>
              <a:gd name="connsiteY3" fmla="*/ 1032319 h 1032319"/>
              <a:gd name="connsiteX0" fmla="*/ 0 w 2143960"/>
              <a:gd name="connsiteY0" fmla="*/ 1107884 h 1107884"/>
              <a:gd name="connsiteX1" fmla="*/ 1040330 w 2143960"/>
              <a:gd name="connsiteY1" fmla="*/ 0 h 1107884"/>
              <a:gd name="connsiteX2" fmla="*/ 2143960 w 2143960"/>
              <a:gd name="connsiteY2" fmla="*/ 1032319 h 1107884"/>
              <a:gd name="connsiteX3" fmla="*/ 0 w 2143960"/>
              <a:gd name="connsiteY3" fmla="*/ 1107884 h 1107884"/>
              <a:gd name="connsiteX0" fmla="*/ 0 w 2143960"/>
              <a:gd name="connsiteY0" fmla="*/ 1107884 h 1107884"/>
              <a:gd name="connsiteX1" fmla="*/ 1040330 w 2143960"/>
              <a:gd name="connsiteY1" fmla="*/ 0 h 1107884"/>
              <a:gd name="connsiteX2" fmla="*/ 2143960 w 2143960"/>
              <a:gd name="connsiteY2" fmla="*/ 1084876 h 1107884"/>
              <a:gd name="connsiteX3" fmla="*/ 0 w 2143960"/>
              <a:gd name="connsiteY3" fmla="*/ 1107884 h 1107884"/>
              <a:gd name="connsiteX0" fmla="*/ 0 w 2143960"/>
              <a:gd name="connsiteY0" fmla="*/ 985250 h 985250"/>
              <a:gd name="connsiteX1" fmla="*/ 921611 w 2143960"/>
              <a:gd name="connsiteY1" fmla="*/ 0 h 985250"/>
              <a:gd name="connsiteX2" fmla="*/ 2143960 w 2143960"/>
              <a:gd name="connsiteY2" fmla="*/ 962242 h 985250"/>
              <a:gd name="connsiteX3" fmla="*/ 0 w 2143960"/>
              <a:gd name="connsiteY3" fmla="*/ 985250 h 985250"/>
              <a:gd name="connsiteX0" fmla="*/ 0 w 1804764"/>
              <a:gd name="connsiteY0" fmla="*/ 985250 h 985250"/>
              <a:gd name="connsiteX1" fmla="*/ 921611 w 1804764"/>
              <a:gd name="connsiteY1" fmla="*/ 0 h 985250"/>
              <a:gd name="connsiteX2" fmla="*/ 1804764 w 1804764"/>
              <a:gd name="connsiteY2" fmla="*/ 979762 h 985250"/>
              <a:gd name="connsiteX3" fmla="*/ 0 w 1804764"/>
              <a:gd name="connsiteY3" fmla="*/ 985250 h 98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4764" h="985250">
                <a:moveTo>
                  <a:pt x="0" y="985250"/>
                </a:moveTo>
                <a:lnTo>
                  <a:pt x="921611" y="0"/>
                </a:lnTo>
                <a:lnTo>
                  <a:pt x="1804764" y="979762"/>
                </a:lnTo>
                <a:lnTo>
                  <a:pt x="0" y="98525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5237399"/>
            <a:ext cx="864096" cy="74960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12" name="Параллелограмм 11"/>
          <p:cNvSpPr/>
          <p:nvPr/>
        </p:nvSpPr>
        <p:spPr>
          <a:xfrm rot="5400000">
            <a:off x="4049972" y="4916644"/>
            <a:ext cx="1427614" cy="713107"/>
          </a:xfrm>
          <a:custGeom>
            <a:avLst/>
            <a:gdLst>
              <a:gd name="connsiteX0" fmla="*/ 0 w 1694122"/>
              <a:gd name="connsiteY0" fmla="*/ 702220 h 702220"/>
              <a:gd name="connsiteX1" fmla="*/ 198567 w 1694122"/>
              <a:gd name="connsiteY1" fmla="*/ 0 h 702220"/>
              <a:gd name="connsiteX2" fmla="*/ 1694122 w 1694122"/>
              <a:gd name="connsiteY2" fmla="*/ 0 h 702220"/>
              <a:gd name="connsiteX3" fmla="*/ 1495555 w 1694122"/>
              <a:gd name="connsiteY3" fmla="*/ 702220 h 702220"/>
              <a:gd name="connsiteX4" fmla="*/ 0 w 1694122"/>
              <a:gd name="connsiteY4" fmla="*/ 702220 h 702220"/>
              <a:gd name="connsiteX0" fmla="*/ 552547 w 1495555"/>
              <a:gd name="connsiteY0" fmla="*/ 713106 h 713106"/>
              <a:gd name="connsiteX1" fmla="*/ 0 w 1495555"/>
              <a:gd name="connsiteY1" fmla="*/ 0 h 713106"/>
              <a:gd name="connsiteX2" fmla="*/ 1495555 w 1495555"/>
              <a:gd name="connsiteY2" fmla="*/ 0 h 713106"/>
              <a:gd name="connsiteX3" fmla="*/ 1296988 w 1495555"/>
              <a:gd name="connsiteY3" fmla="*/ 702220 h 713106"/>
              <a:gd name="connsiteX4" fmla="*/ 552547 w 1495555"/>
              <a:gd name="connsiteY4" fmla="*/ 713106 h 713106"/>
              <a:gd name="connsiteX0" fmla="*/ 683173 w 1626181"/>
              <a:gd name="connsiteY0" fmla="*/ 713107 h 713107"/>
              <a:gd name="connsiteX1" fmla="*/ 0 w 1626181"/>
              <a:gd name="connsiteY1" fmla="*/ 0 h 713107"/>
              <a:gd name="connsiteX2" fmla="*/ 1626181 w 1626181"/>
              <a:gd name="connsiteY2" fmla="*/ 1 h 713107"/>
              <a:gd name="connsiteX3" fmla="*/ 1427614 w 1626181"/>
              <a:gd name="connsiteY3" fmla="*/ 702221 h 713107"/>
              <a:gd name="connsiteX4" fmla="*/ 683173 w 1626181"/>
              <a:gd name="connsiteY4" fmla="*/ 713107 h 713107"/>
              <a:gd name="connsiteX0" fmla="*/ 683173 w 1427614"/>
              <a:gd name="connsiteY0" fmla="*/ 713107 h 713107"/>
              <a:gd name="connsiteX1" fmla="*/ 0 w 1427614"/>
              <a:gd name="connsiteY1" fmla="*/ 0 h 713107"/>
              <a:gd name="connsiteX2" fmla="*/ 711781 w 1427614"/>
              <a:gd name="connsiteY2" fmla="*/ 1 h 713107"/>
              <a:gd name="connsiteX3" fmla="*/ 1427614 w 1427614"/>
              <a:gd name="connsiteY3" fmla="*/ 702221 h 713107"/>
              <a:gd name="connsiteX4" fmla="*/ 683173 w 1427614"/>
              <a:gd name="connsiteY4" fmla="*/ 713107 h 71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614" h="713107">
                <a:moveTo>
                  <a:pt x="683173" y="713107"/>
                </a:moveTo>
                <a:lnTo>
                  <a:pt x="0" y="0"/>
                </a:lnTo>
                <a:lnTo>
                  <a:pt x="711781" y="1"/>
                </a:lnTo>
                <a:lnTo>
                  <a:pt x="1427614" y="702221"/>
                </a:lnTo>
                <a:lnTo>
                  <a:pt x="683173" y="713107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571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n>
                  <a:solidFill>
                    <a:schemeClr val="accent1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птичник повадится  - жди беды.</a:t>
            </a:r>
          </a:p>
          <a:p>
            <a:r>
              <a:rPr lang="ru-RU" sz="3600" b="1" i="1" dirty="0" smtClean="0">
                <a:ln>
                  <a:solidFill>
                    <a:schemeClr val="accent1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Рыжим хвостом заметает следы</a:t>
            </a:r>
            <a:r>
              <a:rPr lang="ru-RU" sz="3600" b="1" dirty="0" smtClean="0">
                <a:ln>
                  <a:solidFill>
                    <a:schemeClr val="accent1"/>
                  </a:solidFill>
                </a:ln>
                <a:solidFill>
                  <a:schemeClr val="tx2"/>
                </a:solidFill>
              </a:rPr>
              <a:t>.</a:t>
            </a:r>
            <a:endParaRPr lang="ru-RU" sz="3600" b="1" dirty="0">
              <a:ln>
                <a:solidFill>
                  <a:schemeClr val="accent1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3728" y="1916832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</a:rPr>
              <a:t>Лиса</a:t>
            </a:r>
            <a:endParaRPr lang="ru-RU" sz="6000" b="1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 rot="18918795">
            <a:off x="1194833" y="4679606"/>
            <a:ext cx="2259813" cy="1154109"/>
          </a:xfrm>
          <a:custGeom>
            <a:avLst/>
            <a:gdLst>
              <a:gd name="connsiteX0" fmla="*/ 0 w 2244335"/>
              <a:gd name="connsiteY0" fmla="*/ 1115832 h 1115832"/>
              <a:gd name="connsiteX1" fmla="*/ 1122168 w 2244335"/>
              <a:gd name="connsiteY1" fmla="*/ 0 h 1115832"/>
              <a:gd name="connsiteX2" fmla="*/ 2244335 w 2244335"/>
              <a:gd name="connsiteY2" fmla="*/ 1115832 h 1115832"/>
              <a:gd name="connsiteX3" fmla="*/ 0 w 2244335"/>
              <a:gd name="connsiteY3" fmla="*/ 1115832 h 1115832"/>
              <a:gd name="connsiteX0" fmla="*/ 0 w 2290686"/>
              <a:gd name="connsiteY0" fmla="*/ 1115832 h 1146369"/>
              <a:gd name="connsiteX1" fmla="*/ 1122168 w 2290686"/>
              <a:gd name="connsiteY1" fmla="*/ 0 h 1146369"/>
              <a:gd name="connsiteX2" fmla="*/ 2290686 w 2290686"/>
              <a:gd name="connsiteY2" fmla="*/ 1146369 h 1146369"/>
              <a:gd name="connsiteX3" fmla="*/ 0 w 2290686"/>
              <a:gd name="connsiteY3" fmla="*/ 1115832 h 1146369"/>
              <a:gd name="connsiteX0" fmla="*/ 0 w 2267468"/>
              <a:gd name="connsiteY0" fmla="*/ 1138798 h 1146369"/>
              <a:gd name="connsiteX1" fmla="*/ 1098950 w 2267468"/>
              <a:gd name="connsiteY1" fmla="*/ 0 h 1146369"/>
              <a:gd name="connsiteX2" fmla="*/ 2267468 w 2267468"/>
              <a:gd name="connsiteY2" fmla="*/ 1146369 h 1146369"/>
              <a:gd name="connsiteX3" fmla="*/ 0 w 2267468"/>
              <a:gd name="connsiteY3" fmla="*/ 1138798 h 1146369"/>
              <a:gd name="connsiteX0" fmla="*/ 0 w 2259813"/>
              <a:gd name="connsiteY0" fmla="*/ 1138798 h 1154109"/>
              <a:gd name="connsiteX1" fmla="*/ 1098950 w 2259813"/>
              <a:gd name="connsiteY1" fmla="*/ 0 h 1154109"/>
              <a:gd name="connsiteX2" fmla="*/ 2259813 w 2259813"/>
              <a:gd name="connsiteY2" fmla="*/ 1154109 h 1154109"/>
              <a:gd name="connsiteX3" fmla="*/ 0 w 2259813"/>
              <a:gd name="connsiteY3" fmla="*/ 1138798 h 115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9813" h="1154109">
                <a:moveTo>
                  <a:pt x="0" y="1138798"/>
                </a:moveTo>
                <a:lnTo>
                  <a:pt x="1098950" y="0"/>
                </a:lnTo>
                <a:lnTo>
                  <a:pt x="2259813" y="1154109"/>
                </a:lnTo>
                <a:lnTo>
                  <a:pt x="0" y="11387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38100">
            <a:solidFill>
              <a:srgbClr val="6B1B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3521167">
            <a:off x="4068156" y="4015239"/>
            <a:ext cx="2005759" cy="996427"/>
          </a:xfrm>
          <a:prstGeom prst="triangle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6B1B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8128481">
            <a:off x="2743362" y="5186453"/>
            <a:ext cx="1172060" cy="619591"/>
          </a:xfrm>
          <a:custGeom>
            <a:avLst/>
            <a:gdLst>
              <a:gd name="connsiteX0" fmla="*/ 0 w 1164426"/>
              <a:gd name="connsiteY0" fmla="*/ 611831 h 611831"/>
              <a:gd name="connsiteX1" fmla="*/ 556875 w 1164426"/>
              <a:gd name="connsiteY1" fmla="*/ 0 h 611831"/>
              <a:gd name="connsiteX2" fmla="*/ 1164426 w 1164426"/>
              <a:gd name="connsiteY2" fmla="*/ 611831 h 611831"/>
              <a:gd name="connsiteX3" fmla="*/ 0 w 1164426"/>
              <a:gd name="connsiteY3" fmla="*/ 611831 h 611831"/>
              <a:gd name="connsiteX0" fmla="*/ 0 w 1187709"/>
              <a:gd name="connsiteY0" fmla="*/ 588931 h 611831"/>
              <a:gd name="connsiteX1" fmla="*/ 580158 w 1187709"/>
              <a:gd name="connsiteY1" fmla="*/ 0 h 611831"/>
              <a:gd name="connsiteX2" fmla="*/ 1187709 w 1187709"/>
              <a:gd name="connsiteY2" fmla="*/ 611831 h 611831"/>
              <a:gd name="connsiteX3" fmla="*/ 0 w 1187709"/>
              <a:gd name="connsiteY3" fmla="*/ 588931 h 611831"/>
              <a:gd name="connsiteX0" fmla="*/ 0 w 1172060"/>
              <a:gd name="connsiteY0" fmla="*/ 619591 h 619591"/>
              <a:gd name="connsiteX1" fmla="*/ 564509 w 1172060"/>
              <a:gd name="connsiteY1" fmla="*/ 0 h 619591"/>
              <a:gd name="connsiteX2" fmla="*/ 1172060 w 1172060"/>
              <a:gd name="connsiteY2" fmla="*/ 611831 h 619591"/>
              <a:gd name="connsiteX3" fmla="*/ 0 w 1172060"/>
              <a:gd name="connsiteY3" fmla="*/ 619591 h 619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2060" h="619591">
                <a:moveTo>
                  <a:pt x="0" y="619591"/>
                </a:moveTo>
                <a:lnTo>
                  <a:pt x="564509" y="0"/>
                </a:lnTo>
                <a:lnTo>
                  <a:pt x="1172060" y="611831"/>
                </a:lnTo>
                <a:lnTo>
                  <a:pt x="0" y="61959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38100">
            <a:solidFill>
              <a:srgbClr val="6B1B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8943541">
            <a:off x="3905691" y="4743782"/>
            <a:ext cx="1210606" cy="619429"/>
          </a:xfrm>
          <a:custGeom>
            <a:avLst/>
            <a:gdLst>
              <a:gd name="connsiteX0" fmla="*/ 0 w 1164426"/>
              <a:gd name="connsiteY0" fmla="*/ 611831 h 611831"/>
              <a:gd name="connsiteX1" fmla="*/ 556875 w 1164426"/>
              <a:gd name="connsiteY1" fmla="*/ 0 h 611831"/>
              <a:gd name="connsiteX2" fmla="*/ 1164426 w 1164426"/>
              <a:gd name="connsiteY2" fmla="*/ 611831 h 611831"/>
              <a:gd name="connsiteX3" fmla="*/ 0 w 1164426"/>
              <a:gd name="connsiteY3" fmla="*/ 611831 h 611831"/>
              <a:gd name="connsiteX0" fmla="*/ 0 w 1164426"/>
              <a:gd name="connsiteY0" fmla="*/ 642227 h 642227"/>
              <a:gd name="connsiteX1" fmla="*/ 525698 w 1164426"/>
              <a:gd name="connsiteY1" fmla="*/ 0 h 642227"/>
              <a:gd name="connsiteX2" fmla="*/ 1164426 w 1164426"/>
              <a:gd name="connsiteY2" fmla="*/ 642227 h 642227"/>
              <a:gd name="connsiteX3" fmla="*/ 0 w 1164426"/>
              <a:gd name="connsiteY3" fmla="*/ 642227 h 642227"/>
              <a:gd name="connsiteX0" fmla="*/ 0 w 1187809"/>
              <a:gd name="connsiteY0" fmla="*/ 619429 h 642227"/>
              <a:gd name="connsiteX1" fmla="*/ 549081 w 1187809"/>
              <a:gd name="connsiteY1" fmla="*/ 0 h 642227"/>
              <a:gd name="connsiteX2" fmla="*/ 1187809 w 1187809"/>
              <a:gd name="connsiteY2" fmla="*/ 642227 h 642227"/>
              <a:gd name="connsiteX3" fmla="*/ 0 w 1187809"/>
              <a:gd name="connsiteY3" fmla="*/ 619429 h 642227"/>
              <a:gd name="connsiteX0" fmla="*/ 0 w 1210606"/>
              <a:gd name="connsiteY0" fmla="*/ 619429 h 619429"/>
              <a:gd name="connsiteX1" fmla="*/ 549081 w 1210606"/>
              <a:gd name="connsiteY1" fmla="*/ 0 h 619429"/>
              <a:gd name="connsiteX2" fmla="*/ 1210606 w 1210606"/>
              <a:gd name="connsiteY2" fmla="*/ 618844 h 619429"/>
              <a:gd name="connsiteX3" fmla="*/ 0 w 1210606"/>
              <a:gd name="connsiteY3" fmla="*/ 619429 h 61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0606" h="619429">
                <a:moveTo>
                  <a:pt x="0" y="619429"/>
                </a:moveTo>
                <a:lnTo>
                  <a:pt x="549081" y="0"/>
                </a:lnTo>
                <a:lnTo>
                  <a:pt x="1210606" y="618844"/>
                </a:lnTo>
                <a:lnTo>
                  <a:pt x="0" y="61942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38100">
            <a:solidFill>
              <a:srgbClr val="6B1B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33863" y="4868799"/>
            <a:ext cx="752737" cy="830153"/>
          </a:xfrm>
          <a:custGeom>
            <a:avLst/>
            <a:gdLst>
              <a:gd name="connsiteX0" fmla="*/ 0 w 720080"/>
              <a:gd name="connsiteY0" fmla="*/ 0 h 851925"/>
              <a:gd name="connsiteX1" fmla="*/ 720080 w 720080"/>
              <a:gd name="connsiteY1" fmla="*/ 0 h 851925"/>
              <a:gd name="connsiteX2" fmla="*/ 720080 w 720080"/>
              <a:gd name="connsiteY2" fmla="*/ 851925 h 851925"/>
              <a:gd name="connsiteX3" fmla="*/ 0 w 720080"/>
              <a:gd name="connsiteY3" fmla="*/ 851925 h 851925"/>
              <a:gd name="connsiteX4" fmla="*/ 0 w 720080"/>
              <a:gd name="connsiteY4" fmla="*/ 0 h 851925"/>
              <a:gd name="connsiteX0" fmla="*/ 0 w 720080"/>
              <a:gd name="connsiteY0" fmla="*/ 0 h 851925"/>
              <a:gd name="connsiteX1" fmla="*/ 720080 w 720080"/>
              <a:gd name="connsiteY1" fmla="*/ 0 h 851925"/>
              <a:gd name="connsiteX2" fmla="*/ 720080 w 720080"/>
              <a:gd name="connsiteY2" fmla="*/ 851925 h 851925"/>
              <a:gd name="connsiteX3" fmla="*/ 0 w 720080"/>
              <a:gd name="connsiteY3" fmla="*/ 819268 h 851925"/>
              <a:gd name="connsiteX4" fmla="*/ 0 w 720080"/>
              <a:gd name="connsiteY4" fmla="*/ 0 h 851925"/>
              <a:gd name="connsiteX0" fmla="*/ 0 w 720080"/>
              <a:gd name="connsiteY0" fmla="*/ 0 h 830153"/>
              <a:gd name="connsiteX1" fmla="*/ 720080 w 720080"/>
              <a:gd name="connsiteY1" fmla="*/ 0 h 830153"/>
              <a:gd name="connsiteX2" fmla="*/ 720080 w 720080"/>
              <a:gd name="connsiteY2" fmla="*/ 830153 h 830153"/>
              <a:gd name="connsiteX3" fmla="*/ 0 w 720080"/>
              <a:gd name="connsiteY3" fmla="*/ 819268 h 830153"/>
              <a:gd name="connsiteX4" fmla="*/ 0 w 720080"/>
              <a:gd name="connsiteY4" fmla="*/ 0 h 830153"/>
              <a:gd name="connsiteX0" fmla="*/ 0 w 720080"/>
              <a:gd name="connsiteY0" fmla="*/ 0 h 830153"/>
              <a:gd name="connsiteX1" fmla="*/ 720080 w 720080"/>
              <a:gd name="connsiteY1" fmla="*/ 10886 h 830153"/>
              <a:gd name="connsiteX2" fmla="*/ 720080 w 720080"/>
              <a:gd name="connsiteY2" fmla="*/ 830153 h 830153"/>
              <a:gd name="connsiteX3" fmla="*/ 0 w 720080"/>
              <a:gd name="connsiteY3" fmla="*/ 819268 h 830153"/>
              <a:gd name="connsiteX4" fmla="*/ 0 w 720080"/>
              <a:gd name="connsiteY4" fmla="*/ 0 h 830153"/>
              <a:gd name="connsiteX0" fmla="*/ 0 w 730966"/>
              <a:gd name="connsiteY0" fmla="*/ 10886 h 819267"/>
              <a:gd name="connsiteX1" fmla="*/ 730966 w 730966"/>
              <a:gd name="connsiteY1" fmla="*/ 0 h 819267"/>
              <a:gd name="connsiteX2" fmla="*/ 730966 w 730966"/>
              <a:gd name="connsiteY2" fmla="*/ 819267 h 819267"/>
              <a:gd name="connsiteX3" fmla="*/ 10886 w 730966"/>
              <a:gd name="connsiteY3" fmla="*/ 808382 h 819267"/>
              <a:gd name="connsiteX4" fmla="*/ 0 w 730966"/>
              <a:gd name="connsiteY4" fmla="*/ 10886 h 819267"/>
              <a:gd name="connsiteX0" fmla="*/ 0 w 774509"/>
              <a:gd name="connsiteY0" fmla="*/ 10886 h 819267"/>
              <a:gd name="connsiteX1" fmla="*/ 730966 w 774509"/>
              <a:gd name="connsiteY1" fmla="*/ 0 h 819267"/>
              <a:gd name="connsiteX2" fmla="*/ 774509 w 774509"/>
              <a:gd name="connsiteY2" fmla="*/ 819267 h 819267"/>
              <a:gd name="connsiteX3" fmla="*/ 10886 w 774509"/>
              <a:gd name="connsiteY3" fmla="*/ 808382 h 819267"/>
              <a:gd name="connsiteX4" fmla="*/ 0 w 774509"/>
              <a:gd name="connsiteY4" fmla="*/ 10886 h 819267"/>
              <a:gd name="connsiteX0" fmla="*/ 0 w 752737"/>
              <a:gd name="connsiteY0" fmla="*/ 10886 h 808382"/>
              <a:gd name="connsiteX1" fmla="*/ 730966 w 752737"/>
              <a:gd name="connsiteY1" fmla="*/ 0 h 808382"/>
              <a:gd name="connsiteX2" fmla="*/ 752737 w 752737"/>
              <a:gd name="connsiteY2" fmla="*/ 808381 h 808382"/>
              <a:gd name="connsiteX3" fmla="*/ 10886 w 752737"/>
              <a:gd name="connsiteY3" fmla="*/ 808382 h 808382"/>
              <a:gd name="connsiteX4" fmla="*/ 0 w 752737"/>
              <a:gd name="connsiteY4" fmla="*/ 10886 h 808382"/>
              <a:gd name="connsiteX0" fmla="*/ 0 w 752737"/>
              <a:gd name="connsiteY0" fmla="*/ 10886 h 841039"/>
              <a:gd name="connsiteX1" fmla="*/ 730966 w 752737"/>
              <a:gd name="connsiteY1" fmla="*/ 0 h 841039"/>
              <a:gd name="connsiteX2" fmla="*/ 752737 w 752737"/>
              <a:gd name="connsiteY2" fmla="*/ 808381 h 841039"/>
              <a:gd name="connsiteX3" fmla="*/ 21771 w 752737"/>
              <a:gd name="connsiteY3" fmla="*/ 841039 h 841039"/>
              <a:gd name="connsiteX4" fmla="*/ 0 w 752737"/>
              <a:gd name="connsiteY4" fmla="*/ 10886 h 841039"/>
              <a:gd name="connsiteX0" fmla="*/ 0 w 752737"/>
              <a:gd name="connsiteY0" fmla="*/ 10886 h 830153"/>
              <a:gd name="connsiteX1" fmla="*/ 730966 w 752737"/>
              <a:gd name="connsiteY1" fmla="*/ 0 h 830153"/>
              <a:gd name="connsiteX2" fmla="*/ 752737 w 752737"/>
              <a:gd name="connsiteY2" fmla="*/ 808381 h 830153"/>
              <a:gd name="connsiteX3" fmla="*/ 21771 w 752737"/>
              <a:gd name="connsiteY3" fmla="*/ 830153 h 830153"/>
              <a:gd name="connsiteX4" fmla="*/ 0 w 752737"/>
              <a:gd name="connsiteY4" fmla="*/ 10886 h 83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737" h="830153">
                <a:moveTo>
                  <a:pt x="0" y="10886"/>
                </a:moveTo>
                <a:lnTo>
                  <a:pt x="730966" y="0"/>
                </a:lnTo>
                <a:lnTo>
                  <a:pt x="752737" y="808381"/>
                </a:lnTo>
                <a:lnTo>
                  <a:pt x="21771" y="830153"/>
                </a:lnTo>
                <a:lnTo>
                  <a:pt x="0" y="1088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38100">
            <a:solidFill>
              <a:srgbClr val="6B1B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>
            <a:off x="4022030" y="5149748"/>
            <a:ext cx="1405542" cy="854630"/>
          </a:xfrm>
          <a:custGeom>
            <a:avLst/>
            <a:gdLst>
              <a:gd name="connsiteX0" fmla="*/ 0 w 1405542"/>
              <a:gd name="connsiteY0" fmla="*/ 865516 h 865516"/>
              <a:gd name="connsiteX1" fmla="*/ 617764 w 1405542"/>
              <a:gd name="connsiteY1" fmla="*/ 0 h 865516"/>
              <a:gd name="connsiteX2" fmla="*/ 1405542 w 1405542"/>
              <a:gd name="connsiteY2" fmla="*/ 865516 h 865516"/>
              <a:gd name="connsiteX3" fmla="*/ 0 w 1405542"/>
              <a:gd name="connsiteY3" fmla="*/ 865516 h 865516"/>
              <a:gd name="connsiteX0" fmla="*/ 0 w 1405542"/>
              <a:gd name="connsiteY0" fmla="*/ 854630 h 854630"/>
              <a:gd name="connsiteX1" fmla="*/ 574221 w 1405542"/>
              <a:gd name="connsiteY1" fmla="*/ 0 h 854630"/>
              <a:gd name="connsiteX2" fmla="*/ 1405542 w 1405542"/>
              <a:gd name="connsiteY2" fmla="*/ 854630 h 854630"/>
              <a:gd name="connsiteX3" fmla="*/ 0 w 1405542"/>
              <a:gd name="connsiteY3" fmla="*/ 854630 h 854630"/>
              <a:gd name="connsiteX0" fmla="*/ 0 w 1405542"/>
              <a:gd name="connsiteY0" fmla="*/ 854630 h 854630"/>
              <a:gd name="connsiteX1" fmla="*/ 595992 w 1405542"/>
              <a:gd name="connsiteY1" fmla="*/ 0 h 854630"/>
              <a:gd name="connsiteX2" fmla="*/ 1405542 w 1405542"/>
              <a:gd name="connsiteY2" fmla="*/ 854630 h 854630"/>
              <a:gd name="connsiteX3" fmla="*/ 0 w 1405542"/>
              <a:gd name="connsiteY3" fmla="*/ 854630 h 854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5542" h="854630">
                <a:moveTo>
                  <a:pt x="0" y="854630"/>
                </a:moveTo>
                <a:lnTo>
                  <a:pt x="595992" y="0"/>
                </a:lnTo>
                <a:lnTo>
                  <a:pt x="1405542" y="854630"/>
                </a:lnTo>
                <a:lnTo>
                  <a:pt x="0" y="85463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38100">
            <a:solidFill>
              <a:srgbClr val="6B1B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араллелограмм 9"/>
          <p:cNvSpPr/>
          <p:nvPr/>
        </p:nvSpPr>
        <p:spPr>
          <a:xfrm rot="15540000">
            <a:off x="690643" y="3680068"/>
            <a:ext cx="1438947" cy="1176551"/>
          </a:xfrm>
          <a:custGeom>
            <a:avLst/>
            <a:gdLst>
              <a:gd name="connsiteX0" fmla="*/ 0 w 1702282"/>
              <a:gd name="connsiteY0" fmla="*/ 687690 h 687690"/>
              <a:gd name="connsiteX1" fmla="*/ 139911 w 1702282"/>
              <a:gd name="connsiteY1" fmla="*/ 0 h 687690"/>
              <a:gd name="connsiteX2" fmla="*/ 1702282 w 1702282"/>
              <a:gd name="connsiteY2" fmla="*/ 0 h 687690"/>
              <a:gd name="connsiteX3" fmla="*/ 1562371 w 1702282"/>
              <a:gd name="connsiteY3" fmla="*/ 687690 h 687690"/>
              <a:gd name="connsiteX4" fmla="*/ 0 w 1702282"/>
              <a:gd name="connsiteY4" fmla="*/ 687690 h 687690"/>
              <a:gd name="connsiteX0" fmla="*/ 0 w 1723375"/>
              <a:gd name="connsiteY0" fmla="*/ 1251044 h 1251044"/>
              <a:gd name="connsiteX1" fmla="*/ 139911 w 1723375"/>
              <a:gd name="connsiteY1" fmla="*/ 563354 h 1251044"/>
              <a:gd name="connsiteX2" fmla="*/ 1723375 w 1723375"/>
              <a:gd name="connsiteY2" fmla="*/ 0 h 1251044"/>
              <a:gd name="connsiteX3" fmla="*/ 1562371 w 1723375"/>
              <a:gd name="connsiteY3" fmla="*/ 1251044 h 1251044"/>
              <a:gd name="connsiteX4" fmla="*/ 0 w 1723375"/>
              <a:gd name="connsiteY4" fmla="*/ 1251044 h 1251044"/>
              <a:gd name="connsiteX0" fmla="*/ 0 w 1723375"/>
              <a:gd name="connsiteY0" fmla="*/ 1251044 h 1251044"/>
              <a:gd name="connsiteX1" fmla="*/ 139911 w 1723375"/>
              <a:gd name="connsiteY1" fmla="*/ 563354 h 1251044"/>
              <a:gd name="connsiteX2" fmla="*/ 1723375 w 1723375"/>
              <a:gd name="connsiteY2" fmla="*/ 0 h 1251044"/>
              <a:gd name="connsiteX3" fmla="*/ 1534681 w 1723375"/>
              <a:gd name="connsiteY3" fmla="*/ 810807 h 1251044"/>
              <a:gd name="connsiteX4" fmla="*/ 0 w 1723375"/>
              <a:gd name="connsiteY4" fmla="*/ 1251044 h 1251044"/>
              <a:gd name="connsiteX0" fmla="*/ 0 w 1704375"/>
              <a:gd name="connsiteY0" fmla="*/ 1176551 h 1176551"/>
              <a:gd name="connsiteX1" fmla="*/ 139911 w 1704375"/>
              <a:gd name="connsiteY1" fmla="*/ 488861 h 1176551"/>
              <a:gd name="connsiteX2" fmla="*/ 1704375 w 1704375"/>
              <a:gd name="connsiteY2" fmla="*/ 0 h 1176551"/>
              <a:gd name="connsiteX3" fmla="*/ 1534681 w 1704375"/>
              <a:gd name="connsiteY3" fmla="*/ 736314 h 1176551"/>
              <a:gd name="connsiteX4" fmla="*/ 0 w 1704375"/>
              <a:gd name="connsiteY4" fmla="*/ 1176551 h 117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4375" h="1176551">
                <a:moveTo>
                  <a:pt x="0" y="1176551"/>
                </a:moveTo>
                <a:lnTo>
                  <a:pt x="139911" y="488861"/>
                </a:lnTo>
                <a:lnTo>
                  <a:pt x="1704375" y="0"/>
                </a:lnTo>
                <a:lnTo>
                  <a:pt x="1534681" y="736314"/>
                </a:lnTo>
                <a:lnTo>
                  <a:pt x="0" y="117655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38100">
            <a:solidFill>
              <a:srgbClr val="6B1B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1844824"/>
            <a:ext cx="2987219" cy="2304256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57329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Вся мохнатенькая,</a:t>
            </a:r>
          </a:p>
          <a:p>
            <a:r>
              <a:rPr lang="ru-RU" sz="36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Четыре лапки.</a:t>
            </a:r>
          </a:p>
          <a:p>
            <a:r>
              <a:rPr lang="ru-RU" sz="36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Сама усатенькая,</a:t>
            </a:r>
          </a:p>
          <a:p>
            <a:r>
              <a:rPr lang="ru-RU" sz="36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Спит сладко.</a:t>
            </a:r>
            <a:endParaRPr lang="ru-RU" sz="36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0032" y="687179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Кошка</a:t>
            </a:r>
            <a:endParaRPr lang="ru-RU" sz="60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3140968"/>
            <a:ext cx="2448272" cy="2988344"/>
          </a:xfrm>
          <a:prstGeom prst="rect">
            <a:avLst/>
          </a:prstGeom>
        </p:spPr>
      </p:pic>
      <p:sp>
        <p:nvSpPr>
          <p:cNvPr id="6" name="Равнобедренный треугольник 5"/>
          <p:cNvSpPr/>
          <p:nvPr/>
        </p:nvSpPr>
        <p:spPr>
          <a:xfrm rot="13680000">
            <a:off x="4981209" y="4999071"/>
            <a:ext cx="2329114" cy="1134805"/>
          </a:xfrm>
          <a:custGeom>
            <a:avLst/>
            <a:gdLst>
              <a:gd name="connsiteX0" fmla="*/ 0 w 2286746"/>
              <a:gd name="connsiteY0" fmla="*/ 1109422 h 1109422"/>
              <a:gd name="connsiteX1" fmla="*/ 1019203 w 2286746"/>
              <a:gd name="connsiteY1" fmla="*/ 0 h 1109422"/>
              <a:gd name="connsiteX2" fmla="*/ 2286746 w 2286746"/>
              <a:gd name="connsiteY2" fmla="*/ 1109422 h 1109422"/>
              <a:gd name="connsiteX3" fmla="*/ 0 w 2286746"/>
              <a:gd name="connsiteY3" fmla="*/ 1109422 h 1109422"/>
              <a:gd name="connsiteX0" fmla="*/ 0 w 2296514"/>
              <a:gd name="connsiteY0" fmla="*/ 1109422 h 1109422"/>
              <a:gd name="connsiteX1" fmla="*/ 1019203 w 2296514"/>
              <a:gd name="connsiteY1" fmla="*/ 0 h 1109422"/>
              <a:gd name="connsiteX2" fmla="*/ 2296514 w 2296514"/>
              <a:gd name="connsiteY2" fmla="*/ 1016290 h 1109422"/>
              <a:gd name="connsiteX3" fmla="*/ 0 w 2296514"/>
              <a:gd name="connsiteY3" fmla="*/ 1109422 h 1109422"/>
              <a:gd name="connsiteX0" fmla="*/ 0 w 2296514"/>
              <a:gd name="connsiteY0" fmla="*/ 1163671 h 1163671"/>
              <a:gd name="connsiteX1" fmla="*/ 1023620 w 2296514"/>
              <a:gd name="connsiteY1" fmla="*/ 0 h 1163671"/>
              <a:gd name="connsiteX2" fmla="*/ 2296514 w 2296514"/>
              <a:gd name="connsiteY2" fmla="*/ 1070539 h 1163671"/>
              <a:gd name="connsiteX3" fmla="*/ 0 w 2296514"/>
              <a:gd name="connsiteY3" fmla="*/ 1163671 h 1163671"/>
              <a:gd name="connsiteX0" fmla="*/ 0 w 2329114"/>
              <a:gd name="connsiteY0" fmla="*/ 1134805 h 1134805"/>
              <a:gd name="connsiteX1" fmla="*/ 1056220 w 2329114"/>
              <a:gd name="connsiteY1" fmla="*/ 0 h 1134805"/>
              <a:gd name="connsiteX2" fmla="*/ 2329114 w 2329114"/>
              <a:gd name="connsiteY2" fmla="*/ 1070539 h 1134805"/>
              <a:gd name="connsiteX3" fmla="*/ 0 w 2329114"/>
              <a:gd name="connsiteY3" fmla="*/ 1134805 h 1134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9114" h="1134805">
                <a:moveTo>
                  <a:pt x="0" y="1134805"/>
                </a:moveTo>
                <a:lnTo>
                  <a:pt x="1056220" y="0"/>
                </a:lnTo>
                <a:lnTo>
                  <a:pt x="2329114" y="1070539"/>
                </a:lnTo>
                <a:lnTo>
                  <a:pt x="0" y="113480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6140000">
            <a:off x="5114777" y="3781153"/>
            <a:ext cx="2376000" cy="1116000"/>
          </a:xfrm>
          <a:custGeom>
            <a:avLst/>
            <a:gdLst>
              <a:gd name="connsiteX0" fmla="*/ 0 w 2295380"/>
              <a:gd name="connsiteY0" fmla="*/ 1149762 h 1149762"/>
              <a:gd name="connsiteX1" fmla="*/ 1102907 w 2295380"/>
              <a:gd name="connsiteY1" fmla="*/ 0 h 1149762"/>
              <a:gd name="connsiteX2" fmla="*/ 2295380 w 2295380"/>
              <a:gd name="connsiteY2" fmla="*/ 1149762 h 1149762"/>
              <a:gd name="connsiteX3" fmla="*/ 0 w 2295380"/>
              <a:gd name="connsiteY3" fmla="*/ 1149762 h 1149762"/>
              <a:gd name="connsiteX0" fmla="*/ 0 w 2360694"/>
              <a:gd name="connsiteY0" fmla="*/ 1138877 h 1149762"/>
              <a:gd name="connsiteX1" fmla="*/ 1168221 w 2360694"/>
              <a:gd name="connsiteY1" fmla="*/ 0 h 1149762"/>
              <a:gd name="connsiteX2" fmla="*/ 2360694 w 2360694"/>
              <a:gd name="connsiteY2" fmla="*/ 1149762 h 1149762"/>
              <a:gd name="connsiteX3" fmla="*/ 0 w 2360694"/>
              <a:gd name="connsiteY3" fmla="*/ 1138877 h 1149762"/>
              <a:gd name="connsiteX0" fmla="*/ 0 w 2415122"/>
              <a:gd name="connsiteY0" fmla="*/ 1138877 h 1149762"/>
              <a:gd name="connsiteX1" fmla="*/ 1222649 w 2415122"/>
              <a:gd name="connsiteY1" fmla="*/ 0 h 1149762"/>
              <a:gd name="connsiteX2" fmla="*/ 2415122 w 2415122"/>
              <a:gd name="connsiteY2" fmla="*/ 1149762 h 1149762"/>
              <a:gd name="connsiteX3" fmla="*/ 0 w 2415122"/>
              <a:gd name="connsiteY3" fmla="*/ 1138877 h 114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5122" h="1149762">
                <a:moveTo>
                  <a:pt x="0" y="1138877"/>
                </a:moveTo>
                <a:lnTo>
                  <a:pt x="1222649" y="0"/>
                </a:lnTo>
                <a:lnTo>
                  <a:pt x="2415122" y="1149762"/>
                </a:lnTo>
                <a:lnTo>
                  <a:pt x="0" y="1138877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6561010" y="3401786"/>
            <a:ext cx="1451046" cy="907638"/>
          </a:xfrm>
          <a:custGeom>
            <a:avLst/>
            <a:gdLst>
              <a:gd name="connsiteX0" fmla="*/ 0 w 1440160"/>
              <a:gd name="connsiteY0" fmla="*/ 917747 h 917747"/>
              <a:gd name="connsiteX1" fmla="*/ 611391 w 1440160"/>
              <a:gd name="connsiteY1" fmla="*/ 0 h 917747"/>
              <a:gd name="connsiteX2" fmla="*/ 1440160 w 1440160"/>
              <a:gd name="connsiteY2" fmla="*/ 917747 h 917747"/>
              <a:gd name="connsiteX3" fmla="*/ 0 w 1440160"/>
              <a:gd name="connsiteY3" fmla="*/ 917747 h 917747"/>
              <a:gd name="connsiteX0" fmla="*/ 0 w 1440160"/>
              <a:gd name="connsiteY0" fmla="*/ 885090 h 885090"/>
              <a:gd name="connsiteX1" fmla="*/ 687594 w 1440160"/>
              <a:gd name="connsiteY1" fmla="*/ 0 h 885090"/>
              <a:gd name="connsiteX2" fmla="*/ 1440160 w 1440160"/>
              <a:gd name="connsiteY2" fmla="*/ 885090 h 885090"/>
              <a:gd name="connsiteX3" fmla="*/ 0 w 1440160"/>
              <a:gd name="connsiteY3" fmla="*/ 885090 h 885090"/>
              <a:gd name="connsiteX0" fmla="*/ 0 w 1451046"/>
              <a:gd name="connsiteY0" fmla="*/ 929690 h 929690"/>
              <a:gd name="connsiteX1" fmla="*/ 698480 w 1451046"/>
              <a:gd name="connsiteY1" fmla="*/ 0 h 929690"/>
              <a:gd name="connsiteX2" fmla="*/ 1451046 w 1451046"/>
              <a:gd name="connsiteY2" fmla="*/ 885090 h 929690"/>
              <a:gd name="connsiteX3" fmla="*/ 0 w 1451046"/>
              <a:gd name="connsiteY3" fmla="*/ 929690 h 92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1046" h="929690">
                <a:moveTo>
                  <a:pt x="0" y="929690"/>
                </a:moveTo>
                <a:lnTo>
                  <a:pt x="698480" y="0"/>
                </a:lnTo>
                <a:lnTo>
                  <a:pt x="1451046" y="885090"/>
                </a:lnTo>
                <a:lnTo>
                  <a:pt x="0" y="92969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8360000">
            <a:off x="7027888" y="2606519"/>
            <a:ext cx="889008" cy="948510"/>
          </a:xfrm>
          <a:custGeom>
            <a:avLst/>
            <a:gdLst>
              <a:gd name="connsiteX0" fmla="*/ 0 w 792088"/>
              <a:gd name="connsiteY0" fmla="*/ 0 h 770384"/>
              <a:gd name="connsiteX1" fmla="*/ 792088 w 792088"/>
              <a:gd name="connsiteY1" fmla="*/ 0 h 770384"/>
              <a:gd name="connsiteX2" fmla="*/ 792088 w 792088"/>
              <a:gd name="connsiteY2" fmla="*/ 770384 h 770384"/>
              <a:gd name="connsiteX3" fmla="*/ 0 w 792088"/>
              <a:gd name="connsiteY3" fmla="*/ 770384 h 770384"/>
              <a:gd name="connsiteX4" fmla="*/ 0 w 792088"/>
              <a:gd name="connsiteY4" fmla="*/ 0 h 770384"/>
              <a:gd name="connsiteX0" fmla="*/ 0 w 830853"/>
              <a:gd name="connsiteY0" fmla="*/ 0 h 822951"/>
              <a:gd name="connsiteX1" fmla="*/ 830853 w 830853"/>
              <a:gd name="connsiteY1" fmla="*/ 52567 h 822951"/>
              <a:gd name="connsiteX2" fmla="*/ 830853 w 830853"/>
              <a:gd name="connsiteY2" fmla="*/ 822951 h 822951"/>
              <a:gd name="connsiteX3" fmla="*/ 38765 w 830853"/>
              <a:gd name="connsiteY3" fmla="*/ 822951 h 822951"/>
              <a:gd name="connsiteX4" fmla="*/ 0 w 830853"/>
              <a:gd name="connsiteY4" fmla="*/ 0 h 822951"/>
              <a:gd name="connsiteX0" fmla="*/ 17522 w 848375"/>
              <a:gd name="connsiteY0" fmla="*/ 0 h 822951"/>
              <a:gd name="connsiteX1" fmla="*/ 848375 w 848375"/>
              <a:gd name="connsiteY1" fmla="*/ 52567 h 822951"/>
              <a:gd name="connsiteX2" fmla="*/ 848375 w 848375"/>
              <a:gd name="connsiteY2" fmla="*/ 822951 h 822951"/>
              <a:gd name="connsiteX3" fmla="*/ 0 w 848375"/>
              <a:gd name="connsiteY3" fmla="*/ 783307 h 822951"/>
              <a:gd name="connsiteX4" fmla="*/ 17522 w 848375"/>
              <a:gd name="connsiteY4" fmla="*/ 0 h 822951"/>
              <a:gd name="connsiteX0" fmla="*/ 17522 w 848375"/>
              <a:gd name="connsiteY0" fmla="*/ 0 h 850655"/>
              <a:gd name="connsiteX1" fmla="*/ 848375 w 848375"/>
              <a:gd name="connsiteY1" fmla="*/ 52567 h 850655"/>
              <a:gd name="connsiteX2" fmla="*/ 774126 w 848375"/>
              <a:gd name="connsiteY2" fmla="*/ 850655 h 850655"/>
              <a:gd name="connsiteX3" fmla="*/ 0 w 848375"/>
              <a:gd name="connsiteY3" fmla="*/ 783307 h 850655"/>
              <a:gd name="connsiteX4" fmla="*/ 17522 w 848375"/>
              <a:gd name="connsiteY4" fmla="*/ 0 h 850655"/>
              <a:gd name="connsiteX0" fmla="*/ 17522 w 828113"/>
              <a:gd name="connsiteY0" fmla="*/ 0 h 850655"/>
              <a:gd name="connsiteX1" fmla="*/ 828113 w 828113"/>
              <a:gd name="connsiteY1" fmla="*/ 135137 h 850655"/>
              <a:gd name="connsiteX2" fmla="*/ 774126 w 828113"/>
              <a:gd name="connsiteY2" fmla="*/ 850655 h 850655"/>
              <a:gd name="connsiteX3" fmla="*/ 0 w 828113"/>
              <a:gd name="connsiteY3" fmla="*/ 783307 h 850655"/>
              <a:gd name="connsiteX4" fmla="*/ 17522 w 828113"/>
              <a:gd name="connsiteY4" fmla="*/ 0 h 850655"/>
              <a:gd name="connsiteX0" fmla="*/ 17522 w 828113"/>
              <a:gd name="connsiteY0" fmla="*/ 0 h 894020"/>
              <a:gd name="connsiteX1" fmla="*/ 828113 w 828113"/>
              <a:gd name="connsiteY1" fmla="*/ 135137 h 894020"/>
              <a:gd name="connsiteX2" fmla="*/ 752003 w 828113"/>
              <a:gd name="connsiteY2" fmla="*/ 894020 h 894020"/>
              <a:gd name="connsiteX3" fmla="*/ 0 w 828113"/>
              <a:gd name="connsiteY3" fmla="*/ 783307 h 894020"/>
              <a:gd name="connsiteX4" fmla="*/ 17522 w 828113"/>
              <a:gd name="connsiteY4" fmla="*/ 0 h 894020"/>
              <a:gd name="connsiteX0" fmla="*/ 17522 w 828113"/>
              <a:gd name="connsiteY0" fmla="*/ 0 h 926764"/>
              <a:gd name="connsiteX1" fmla="*/ 828113 w 828113"/>
              <a:gd name="connsiteY1" fmla="*/ 135137 h 926764"/>
              <a:gd name="connsiteX2" fmla="*/ 762624 w 828113"/>
              <a:gd name="connsiteY2" fmla="*/ 926764 h 926764"/>
              <a:gd name="connsiteX3" fmla="*/ 0 w 828113"/>
              <a:gd name="connsiteY3" fmla="*/ 783307 h 926764"/>
              <a:gd name="connsiteX4" fmla="*/ 17522 w 828113"/>
              <a:gd name="connsiteY4" fmla="*/ 0 h 926764"/>
              <a:gd name="connsiteX0" fmla="*/ 17522 w 828113"/>
              <a:gd name="connsiteY0" fmla="*/ 0 h 900481"/>
              <a:gd name="connsiteX1" fmla="*/ 828113 w 828113"/>
              <a:gd name="connsiteY1" fmla="*/ 135137 h 900481"/>
              <a:gd name="connsiteX2" fmla="*/ 743241 w 828113"/>
              <a:gd name="connsiteY2" fmla="*/ 900481 h 900481"/>
              <a:gd name="connsiteX3" fmla="*/ 0 w 828113"/>
              <a:gd name="connsiteY3" fmla="*/ 783307 h 900481"/>
              <a:gd name="connsiteX4" fmla="*/ 17522 w 828113"/>
              <a:gd name="connsiteY4" fmla="*/ 0 h 900481"/>
              <a:gd name="connsiteX0" fmla="*/ 32743 w 828113"/>
              <a:gd name="connsiteY0" fmla="*/ 0 h 898181"/>
              <a:gd name="connsiteX1" fmla="*/ 828113 w 828113"/>
              <a:gd name="connsiteY1" fmla="*/ 132837 h 898181"/>
              <a:gd name="connsiteX2" fmla="*/ 743241 w 828113"/>
              <a:gd name="connsiteY2" fmla="*/ 898181 h 898181"/>
              <a:gd name="connsiteX3" fmla="*/ 0 w 828113"/>
              <a:gd name="connsiteY3" fmla="*/ 781007 h 898181"/>
              <a:gd name="connsiteX4" fmla="*/ 32743 w 828113"/>
              <a:gd name="connsiteY4" fmla="*/ 0 h 898181"/>
              <a:gd name="connsiteX0" fmla="*/ 60341 w 855711"/>
              <a:gd name="connsiteY0" fmla="*/ 0 h 898181"/>
              <a:gd name="connsiteX1" fmla="*/ 855711 w 855711"/>
              <a:gd name="connsiteY1" fmla="*/ 132837 h 898181"/>
              <a:gd name="connsiteX2" fmla="*/ 770839 w 855711"/>
              <a:gd name="connsiteY2" fmla="*/ 898181 h 898181"/>
              <a:gd name="connsiteX3" fmla="*/ 0 w 855711"/>
              <a:gd name="connsiteY3" fmla="*/ 814750 h 898181"/>
              <a:gd name="connsiteX4" fmla="*/ 60341 w 855711"/>
              <a:gd name="connsiteY4" fmla="*/ 0 h 898181"/>
              <a:gd name="connsiteX0" fmla="*/ 55729 w 851099"/>
              <a:gd name="connsiteY0" fmla="*/ 0 h 898181"/>
              <a:gd name="connsiteX1" fmla="*/ 851099 w 851099"/>
              <a:gd name="connsiteY1" fmla="*/ 132837 h 898181"/>
              <a:gd name="connsiteX2" fmla="*/ 766227 w 851099"/>
              <a:gd name="connsiteY2" fmla="*/ 898181 h 898181"/>
              <a:gd name="connsiteX3" fmla="*/ 0 w 851099"/>
              <a:gd name="connsiteY3" fmla="*/ 784922 h 898181"/>
              <a:gd name="connsiteX4" fmla="*/ 55729 w 851099"/>
              <a:gd name="connsiteY4" fmla="*/ 0 h 898181"/>
              <a:gd name="connsiteX0" fmla="*/ 45783 w 851099"/>
              <a:gd name="connsiteY0" fmla="*/ 0 h 930372"/>
              <a:gd name="connsiteX1" fmla="*/ 851099 w 851099"/>
              <a:gd name="connsiteY1" fmla="*/ 165028 h 930372"/>
              <a:gd name="connsiteX2" fmla="*/ 766227 w 851099"/>
              <a:gd name="connsiteY2" fmla="*/ 930372 h 930372"/>
              <a:gd name="connsiteX3" fmla="*/ 0 w 851099"/>
              <a:gd name="connsiteY3" fmla="*/ 817113 h 930372"/>
              <a:gd name="connsiteX4" fmla="*/ 45783 w 851099"/>
              <a:gd name="connsiteY4" fmla="*/ 0 h 93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099" h="930372">
                <a:moveTo>
                  <a:pt x="45783" y="0"/>
                </a:moveTo>
                <a:lnTo>
                  <a:pt x="851099" y="165028"/>
                </a:lnTo>
                <a:lnTo>
                  <a:pt x="766227" y="930372"/>
                </a:lnTo>
                <a:lnTo>
                  <a:pt x="0" y="817113"/>
                </a:lnTo>
                <a:lnTo>
                  <a:pt x="45783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6558145" y="2240077"/>
            <a:ext cx="1188000" cy="604457"/>
          </a:xfrm>
          <a:custGeom>
            <a:avLst/>
            <a:gdLst>
              <a:gd name="connsiteX0" fmla="*/ 0 w 1164426"/>
              <a:gd name="connsiteY0" fmla="*/ 611831 h 611831"/>
              <a:gd name="connsiteX1" fmla="*/ 556875 w 1164426"/>
              <a:gd name="connsiteY1" fmla="*/ 0 h 611831"/>
              <a:gd name="connsiteX2" fmla="*/ 1164426 w 1164426"/>
              <a:gd name="connsiteY2" fmla="*/ 611831 h 611831"/>
              <a:gd name="connsiteX3" fmla="*/ 0 w 1164426"/>
              <a:gd name="connsiteY3" fmla="*/ 611831 h 611831"/>
              <a:gd name="connsiteX0" fmla="*/ 0 w 1164426"/>
              <a:gd name="connsiteY0" fmla="*/ 590060 h 590060"/>
              <a:gd name="connsiteX1" fmla="*/ 600421 w 1164426"/>
              <a:gd name="connsiteY1" fmla="*/ 0 h 590060"/>
              <a:gd name="connsiteX2" fmla="*/ 1164426 w 1164426"/>
              <a:gd name="connsiteY2" fmla="*/ 590060 h 590060"/>
              <a:gd name="connsiteX3" fmla="*/ 0 w 1164426"/>
              <a:gd name="connsiteY3" fmla="*/ 590060 h 590060"/>
              <a:gd name="connsiteX0" fmla="*/ 0 w 1164426"/>
              <a:gd name="connsiteY0" fmla="*/ 550410 h 550410"/>
              <a:gd name="connsiteX1" fmla="*/ 557742 w 1164426"/>
              <a:gd name="connsiteY1" fmla="*/ 0 h 550410"/>
              <a:gd name="connsiteX2" fmla="*/ 1164426 w 1164426"/>
              <a:gd name="connsiteY2" fmla="*/ 550410 h 550410"/>
              <a:gd name="connsiteX3" fmla="*/ 0 w 1164426"/>
              <a:gd name="connsiteY3" fmla="*/ 550410 h 550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4426" h="550410">
                <a:moveTo>
                  <a:pt x="0" y="550410"/>
                </a:moveTo>
                <a:lnTo>
                  <a:pt x="557742" y="0"/>
                </a:lnTo>
                <a:lnTo>
                  <a:pt x="1164426" y="550410"/>
                </a:lnTo>
                <a:lnTo>
                  <a:pt x="0" y="55041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6200000">
            <a:off x="7213820" y="2167442"/>
            <a:ext cx="1142654" cy="644486"/>
          </a:xfrm>
          <a:custGeom>
            <a:avLst/>
            <a:gdLst>
              <a:gd name="connsiteX0" fmla="*/ 0 w 1164426"/>
              <a:gd name="connsiteY0" fmla="*/ 611831 h 611831"/>
              <a:gd name="connsiteX1" fmla="*/ 556875 w 1164426"/>
              <a:gd name="connsiteY1" fmla="*/ 0 h 611831"/>
              <a:gd name="connsiteX2" fmla="*/ 1164426 w 1164426"/>
              <a:gd name="connsiteY2" fmla="*/ 611831 h 611831"/>
              <a:gd name="connsiteX3" fmla="*/ 0 w 1164426"/>
              <a:gd name="connsiteY3" fmla="*/ 611831 h 611831"/>
              <a:gd name="connsiteX0" fmla="*/ 0 w 1164426"/>
              <a:gd name="connsiteY0" fmla="*/ 644486 h 644486"/>
              <a:gd name="connsiteX1" fmla="*/ 535103 w 1164426"/>
              <a:gd name="connsiteY1" fmla="*/ 0 h 644486"/>
              <a:gd name="connsiteX2" fmla="*/ 1164426 w 1164426"/>
              <a:gd name="connsiteY2" fmla="*/ 644486 h 644486"/>
              <a:gd name="connsiteX3" fmla="*/ 0 w 1164426"/>
              <a:gd name="connsiteY3" fmla="*/ 644486 h 644486"/>
              <a:gd name="connsiteX0" fmla="*/ 0 w 1142654"/>
              <a:gd name="connsiteY0" fmla="*/ 622714 h 644486"/>
              <a:gd name="connsiteX1" fmla="*/ 513331 w 1142654"/>
              <a:gd name="connsiteY1" fmla="*/ 0 h 644486"/>
              <a:gd name="connsiteX2" fmla="*/ 1142654 w 1142654"/>
              <a:gd name="connsiteY2" fmla="*/ 644486 h 644486"/>
              <a:gd name="connsiteX3" fmla="*/ 0 w 1142654"/>
              <a:gd name="connsiteY3" fmla="*/ 622714 h 644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2654" h="644486">
                <a:moveTo>
                  <a:pt x="0" y="622714"/>
                </a:moveTo>
                <a:lnTo>
                  <a:pt x="513331" y="0"/>
                </a:lnTo>
                <a:lnTo>
                  <a:pt x="1142654" y="644486"/>
                </a:lnTo>
                <a:lnTo>
                  <a:pt x="0" y="622714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Параллелограмм 12"/>
          <p:cNvSpPr/>
          <p:nvPr/>
        </p:nvSpPr>
        <p:spPr>
          <a:xfrm rot="15360000">
            <a:off x="4112156" y="4731518"/>
            <a:ext cx="1207719" cy="1880035"/>
          </a:xfrm>
          <a:custGeom>
            <a:avLst/>
            <a:gdLst>
              <a:gd name="connsiteX0" fmla="*/ 0 w 1234494"/>
              <a:gd name="connsiteY0" fmla="*/ 1605951 h 1605951"/>
              <a:gd name="connsiteX1" fmla="*/ 308624 w 1234494"/>
              <a:gd name="connsiteY1" fmla="*/ 0 h 1605951"/>
              <a:gd name="connsiteX2" fmla="*/ 1234494 w 1234494"/>
              <a:gd name="connsiteY2" fmla="*/ 0 h 1605951"/>
              <a:gd name="connsiteX3" fmla="*/ 925871 w 1234494"/>
              <a:gd name="connsiteY3" fmla="*/ 1605951 h 1605951"/>
              <a:gd name="connsiteX4" fmla="*/ 0 w 1234494"/>
              <a:gd name="connsiteY4" fmla="*/ 1605951 h 1605951"/>
              <a:gd name="connsiteX0" fmla="*/ 0 w 1234494"/>
              <a:gd name="connsiteY0" fmla="*/ 1605951 h 1605951"/>
              <a:gd name="connsiteX1" fmla="*/ 308624 w 1234494"/>
              <a:gd name="connsiteY1" fmla="*/ 0 h 1605951"/>
              <a:gd name="connsiteX2" fmla="*/ 1234494 w 1234494"/>
              <a:gd name="connsiteY2" fmla="*/ 0 h 1605951"/>
              <a:gd name="connsiteX3" fmla="*/ 840264 w 1234494"/>
              <a:gd name="connsiteY3" fmla="*/ 1296109 h 1605951"/>
              <a:gd name="connsiteX4" fmla="*/ 0 w 1234494"/>
              <a:gd name="connsiteY4" fmla="*/ 1605951 h 1605951"/>
              <a:gd name="connsiteX0" fmla="*/ 0 w 1207719"/>
              <a:gd name="connsiteY0" fmla="*/ 1880035 h 1880035"/>
              <a:gd name="connsiteX1" fmla="*/ 308624 w 1207719"/>
              <a:gd name="connsiteY1" fmla="*/ 274084 h 1880035"/>
              <a:gd name="connsiteX2" fmla="*/ 1207719 w 1207719"/>
              <a:gd name="connsiteY2" fmla="*/ 0 h 1880035"/>
              <a:gd name="connsiteX3" fmla="*/ 840264 w 1207719"/>
              <a:gd name="connsiteY3" fmla="*/ 1570193 h 1880035"/>
              <a:gd name="connsiteX4" fmla="*/ 0 w 1207719"/>
              <a:gd name="connsiteY4" fmla="*/ 1880035 h 1880035"/>
              <a:gd name="connsiteX0" fmla="*/ 0 w 1207719"/>
              <a:gd name="connsiteY0" fmla="*/ 1880035 h 1880035"/>
              <a:gd name="connsiteX1" fmla="*/ 405637 w 1207719"/>
              <a:gd name="connsiteY1" fmla="*/ 240396 h 1880035"/>
              <a:gd name="connsiteX2" fmla="*/ 1207719 w 1207719"/>
              <a:gd name="connsiteY2" fmla="*/ 0 h 1880035"/>
              <a:gd name="connsiteX3" fmla="*/ 840264 w 1207719"/>
              <a:gd name="connsiteY3" fmla="*/ 1570193 h 1880035"/>
              <a:gd name="connsiteX4" fmla="*/ 0 w 1207719"/>
              <a:gd name="connsiteY4" fmla="*/ 1880035 h 188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7719" h="1880035">
                <a:moveTo>
                  <a:pt x="0" y="1880035"/>
                </a:moveTo>
                <a:lnTo>
                  <a:pt x="405637" y="240396"/>
                </a:lnTo>
                <a:lnTo>
                  <a:pt x="1207719" y="0"/>
                </a:lnTo>
                <a:lnTo>
                  <a:pt x="840264" y="1570193"/>
                </a:lnTo>
                <a:lnTo>
                  <a:pt x="0" y="188003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415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ездок, а со шпорами.</a:t>
            </a:r>
          </a:p>
          <a:p>
            <a:r>
              <a:rPr lang="ru-RU" sz="3600" b="1" i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сторож, а всех будит.</a:t>
            </a:r>
            <a:endParaRPr lang="ru-RU" sz="3600" b="1" i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1620" y="1988840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Петух.</a:t>
            </a:r>
            <a:endParaRPr lang="ru-RU" sz="6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373" y="3220527"/>
            <a:ext cx="2891484" cy="2974778"/>
          </a:xfrm>
          <a:prstGeom prst="rect">
            <a:avLst/>
          </a:prstGeom>
          <a:ln>
            <a:solidFill>
              <a:srgbClr val="14621D"/>
            </a:solidFill>
          </a:ln>
        </p:spPr>
      </p:pic>
      <p:sp>
        <p:nvSpPr>
          <p:cNvPr id="5" name="Равнобедренный треугольник 4"/>
          <p:cNvSpPr/>
          <p:nvPr/>
        </p:nvSpPr>
        <p:spPr>
          <a:xfrm rot="2728835">
            <a:off x="5070349" y="3582810"/>
            <a:ext cx="2326755" cy="1171743"/>
          </a:xfrm>
          <a:prstGeom prst="triangl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8860190">
            <a:off x="5833847" y="3584074"/>
            <a:ext cx="2326755" cy="1171743"/>
          </a:xfrm>
          <a:prstGeom prst="triangl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314919" y="2828292"/>
            <a:ext cx="914400" cy="9144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314919" y="1981797"/>
            <a:ext cx="1585071" cy="846495"/>
          </a:xfrm>
          <a:prstGeom prst="triangle">
            <a:avLst>
              <a:gd name="adj" fmla="val 47824"/>
            </a:avLst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804345" y="5411498"/>
            <a:ext cx="1662819" cy="870227"/>
          </a:xfrm>
          <a:prstGeom prst="triangle">
            <a:avLst>
              <a:gd name="adj" fmla="val 47824"/>
            </a:avLst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13588747">
            <a:off x="3495907" y="2091770"/>
            <a:ext cx="1260000" cy="605805"/>
          </a:xfrm>
          <a:custGeom>
            <a:avLst/>
            <a:gdLst>
              <a:gd name="connsiteX0" fmla="*/ 0 w 1238469"/>
              <a:gd name="connsiteY0" fmla="*/ 644875 h 644875"/>
              <a:gd name="connsiteX1" fmla="*/ 597400 w 1238469"/>
              <a:gd name="connsiteY1" fmla="*/ 0 h 644875"/>
              <a:gd name="connsiteX2" fmla="*/ 1238469 w 1238469"/>
              <a:gd name="connsiteY2" fmla="*/ 644875 h 644875"/>
              <a:gd name="connsiteX3" fmla="*/ 0 w 1238469"/>
              <a:gd name="connsiteY3" fmla="*/ 644875 h 644875"/>
              <a:gd name="connsiteX0" fmla="*/ 0 w 1216379"/>
              <a:gd name="connsiteY0" fmla="*/ 605805 h 644875"/>
              <a:gd name="connsiteX1" fmla="*/ 575310 w 1216379"/>
              <a:gd name="connsiteY1" fmla="*/ 0 h 644875"/>
              <a:gd name="connsiteX2" fmla="*/ 1216379 w 1216379"/>
              <a:gd name="connsiteY2" fmla="*/ 644875 h 644875"/>
              <a:gd name="connsiteX3" fmla="*/ 0 w 1216379"/>
              <a:gd name="connsiteY3" fmla="*/ 605805 h 644875"/>
              <a:gd name="connsiteX0" fmla="*/ 0 w 1222683"/>
              <a:gd name="connsiteY0" fmla="*/ 605805 h 605805"/>
              <a:gd name="connsiteX1" fmla="*/ 575310 w 1222683"/>
              <a:gd name="connsiteY1" fmla="*/ 0 h 605805"/>
              <a:gd name="connsiteX2" fmla="*/ 1222683 w 1222683"/>
              <a:gd name="connsiteY2" fmla="*/ 590814 h 605805"/>
              <a:gd name="connsiteX3" fmla="*/ 0 w 1222683"/>
              <a:gd name="connsiteY3" fmla="*/ 605805 h 605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2683" h="605805">
                <a:moveTo>
                  <a:pt x="0" y="605805"/>
                </a:moveTo>
                <a:lnTo>
                  <a:pt x="575310" y="0"/>
                </a:lnTo>
                <a:lnTo>
                  <a:pt x="1222683" y="590814"/>
                </a:lnTo>
                <a:lnTo>
                  <a:pt x="0" y="605805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1" name="Параллелограмм 10"/>
          <p:cNvSpPr/>
          <p:nvPr/>
        </p:nvSpPr>
        <p:spPr>
          <a:xfrm rot="15390285">
            <a:off x="4094671" y="2435225"/>
            <a:ext cx="1505503" cy="1531779"/>
          </a:xfrm>
          <a:custGeom>
            <a:avLst/>
            <a:gdLst>
              <a:gd name="connsiteX0" fmla="*/ 0 w 1701121"/>
              <a:gd name="connsiteY0" fmla="*/ 947483 h 947483"/>
              <a:gd name="connsiteX1" fmla="*/ 236871 w 1701121"/>
              <a:gd name="connsiteY1" fmla="*/ 0 h 947483"/>
              <a:gd name="connsiteX2" fmla="*/ 1701121 w 1701121"/>
              <a:gd name="connsiteY2" fmla="*/ 0 h 947483"/>
              <a:gd name="connsiteX3" fmla="*/ 1464250 w 1701121"/>
              <a:gd name="connsiteY3" fmla="*/ 947483 h 947483"/>
              <a:gd name="connsiteX4" fmla="*/ 0 w 1701121"/>
              <a:gd name="connsiteY4" fmla="*/ 947483 h 947483"/>
              <a:gd name="connsiteX0" fmla="*/ 0 w 1679103"/>
              <a:gd name="connsiteY0" fmla="*/ 1042325 h 1042325"/>
              <a:gd name="connsiteX1" fmla="*/ 214853 w 1679103"/>
              <a:gd name="connsiteY1" fmla="*/ 0 h 1042325"/>
              <a:gd name="connsiteX2" fmla="*/ 1679103 w 1679103"/>
              <a:gd name="connsiteY2" fmla="*/ 0 h 1042325"/>
              <a:gd name="connsiteX3" fmla="*/ 1442232 w 1679103"/>
              <a:gd name="connsiteY3" fmla="*/ 947483 h 1042325"/>
              <a:gd name="connsiteX4" fmla="*/ 0 w 1679103"/>
              <a:gd name="connsiteY4" fmla="*/ 1042325 h 1042325"/>
              <a:gd name="connsiteX0" fmla="*/ 0 w 1679103"/>
              <a:gd name="connsiteY0" fmla="*/ 1042325 h 1042325"/>
              <a:gd name="connsiteX1" fmla="*/ 162777 w 1679103"/>
              <a:gd name="connsiteY1" fmla="*/ 356931 h 1042325"/>
              <a:gd name="connsiteX2" fmla="*/ 1679103 w 1679103"/>
              <a:gd name="connsiteY2" fmla="*/ 0 h 1042325"/>
              <a:gd name="connsiteX3" fmla="*/ 1442232 w 1679103"/>
              <a:gd name="connsiteY3" fmla="*/ 947483 h 1042325"/>
              <a:gd name="connsiteX4" fmla="*/ 0 w 1679103"/>
              <a:gd name="connsiteY4" fmla="*/ 1042325 h 1042325"/>
              <a:gd name="connsiteX0" fmla="*/ 0 w 1872593"/>
              <a:gd name="connsiteY0" fmla="*/ 1801915 h 1801915"/>
              <a:gd name="connsiteX1" fmla="*/ 356267 w 1872593"/>
              <a:gd name="connsiteY1" fmla="*/ 356931 h 1801915"/>
              <a:gd name="connsiteX2" fmla="*/ 1872593 w 1872593"/>
              <a:gd name="connsiteY2" fmla="*/ 0 h 1801915"/>
              <a:gd name="connsiteX3" fmla="*/ 1635722 w 1872593"/>
              <a:gd name="connsiteY3" fmla="*/ 947483 h 1801915"/>
              <a:gd name="connsiteX4" fmla="*/ 0 w 1872593"/>
              <a:gd name="connsiteY4" fmla="*/ 1801915 h 1801915"/>
              <a:gd name="connsiteX0" fmla="*/ 0 w 1872593"/>
              <a:gd name="connsiteY0" fmla="*/ 1801915 h 1801915"/>
              <a:gd name="connsiteX1" fmla="*/ 242375 w 1872593"/>
              <a:gd name="connsiteY1" fmla="*/ 878144 h 1801915"/>
              <a:gd name="connsiteX2" fmla="*/ 1872593 w 1872593"/>
              <a:gd name="connsiteY2" fmla="*/ 0 h 1801915"/>
              <a:gd name="connsiteX3" fmla="*/ 1635722 w 1872593"/>
              <a:gd name="connsiteY3" fmla="*/ 947483 h 1801915"/>
              <a:gd name="connsiteX4" fmla="*/ 0 w 1872593"/>
              <a:gd name="connsiteY4" fmla="*/ 1801915 h 1801915"/>
              <a:gd name="connsiteX0" fmla="*/ 0 w 1872593"/>
              <a:gd name="connsiteY0" fmla="*/ 1801915 h 1801915"/>
              <a:gd name="connsiteX1" fmla="*/ 186063 w 1872593"/>
              <a:gd name="connsiteY1" fmla="*/ 1066136 h 1801915"/>
              <a:gd name="connsiteX2" fmla="*/ 1872593 w 1872593"/>
              <a:gd name="connsiteY2" fmla="*/ 0 h 1801915"/>
              <a:gd name="connsiteX3" fmla="*/ 1635722 w 1872593"/>
              <a:gd name="connsiteY3" fmla="*/ 947483 h 1801915"/>
              <a:gd name="connsiteX4" fmla="*/ 0 w 1872593"/>
              <a:gd name="connsiteY4" fmla="*/ 1801915 h 1801915"/>
              <a:gd name="connsiteX0" fmla="*/ 0 w 1872593"/>
              <a:gd name="connsiteY0" fmla="*/ 1801915 h 1801915"/>
              <a:gd name="connsiteX1" fmla="*/ 186063 w 1872593"/>
              <a:gd name="connsiteY1" fmla="*/ 1066136 h 1801915"/>
              <a:gd name="connsiteX2" fmla="*/ 1872593 w 1872593"/>
              <a:gd name="connsiteY2" fmla="*/ 0 h 1801915"/>
              <a:gd name="connsiteX3" fmla="*/ 1304620 w 1872593"/>
              <a:gd name="connsiteY3" fmla="*/ 1114309 h 1801915"/>
              <a:gd name="connsiteX4" fmla="*/ 0 w 1872593"/>
              <a:gd name="connsiteY4" fmla="*/ 1801915 h 1801915"/>
              <a:gd name="connsiteX0" fmla="*/ 0 w 1505503"/>
              <a:gd name="connsiteY0" fmla="*/ 1531779 h 1531779"/>
              <a:gd name="connsiteX1" fmla="*/ 186063 w 1505503"/>
              <a:gd name="connsiteY1" fmla="*/ 796000 h 1531779"/>
              <a:gd name="connsiteX2" fmla="*/ 1505503 w 1505503"/>
              <a:gd name="connsiteY2" fmla="*/ 0 h 1531779"/>
              <a:gd name="connsiteX3" fmla="*/ 1304620 w 1505503"/>
              <a:gd name="connsiteY3" fmla="*/ 844173 h 1531779"/>
              <a:gd name="connsiteX4" fmla="*/ 0 w 1505503"/>
              <a:gd name="connsiteY4" fmla="*/ 1531779 h 1531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5503" h="1531779">
                <a:moveTo>
                  <a:pt x="0" y="1531779"/>
                </a:moveTo>
                <a:lnTo>
                  <a:pt x="186063" y="796000"/>
                </a:lnTo>
                <a:lnTo>
                  <a:pt x="1505503" y="0"/>
                </a:lnTo>
                <a:lnTo>
                  <a:pt x="1304620" y="844173"/>
                </a:lnTo>
                <a:lnTo>
                  <a:pt x="0" y="1531779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296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7110" y="548680"/>
            <a:ext cx="6789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>
                  <a:solidFill>
                    <a:srgbClr val="7030A0"/>
                  </a:solidFill>
                </a:ln>
              </a:rPr>
              <a:t>Плывет лебедь без крыльев.</a:t>
            </a:r>
            <a:endParaRPr lang="ru-RU" sz="4000" b="1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6055" y="2053410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Пароход</a:t>
            </a:r>
            <a:endParaRPr lang="ru-RU" b="1" dirty="0"/>
          </a:p>
        </p:txBody>
      </p:sp>
      <p:pic>
        <p:nvPicPr>
          <p:cNvPr id="5" name="Рисунок 4" descr="thumbnailCABGEY5N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11561" y="1524270"/>
            <a:ext cx="3600400" cy="2314543"/>
          </a:xfrm>
          <a:prstGeom prst="rect">
            <a:avLst/>
          </a:prstGeom>
        </p:spPr>
      </p:pic>
      <p:sp>
        <p:nvSpPr>
          <p:cNvPr id="7" name="Равнобедренный треугольник 6"/>
          <p:cNvSpPr/>
          <p:nvPr/>
        </p:nvSpPr>
        <p:spPr>
          <a:xfrm>
            <a:off x="1943708" y="5301208"/>
            <a:ext cx="2196000" cy="1019352"/>
          </a:xfrm>
          <a:prstGeom prst="triangle">
            <a:avLst/>
          </a:prstGeom>
          <a:solidFill>
            <a:srgbClr val="FFFF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0800000">
            <a:off x="827584" y="5301320"/>
            <a:ext cx="2232248" cy="1008000"/>
          </a:xfrm>
          <a:prstGeom prst="triangle">
            <a:avLst/>
          </a:prstGeom>
          <a:solidFill>
            <a:srgbClr val="FFFF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4581128"/>
            <a:ext cx="720080" cy="7200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араллелограмм 9"/>
          <p:cNvSpPr/>
          <p:nvPr/>
        </p:nvSpPr>
        <p:spPr>
          <a:xfrm rot="15360000">
            <a:off x="3290127" y="4997559"/>
            <a:ext cx="1448829" cy="1622143"/>
          </a:xfrm>
          <a:custGeom>
            <a:avLst/>
            <a:gdLst>
              <a:gd name="connsiteX0" fmla="*/ 0 w 1188000"/>
              <a:gd name="connsiteY0" fmla="*/ 756000 h 756000"/>
              <a:gd name="connsiteX1" fmla="*/ 189000 w 1188000"/>
              <a:gd name="connsiteY1" fmla="*/ 0 h 756000"/>
              <a:gd name="connsiteX2" fmla="*/ 1188000 w 1188000"/>
              <a:gd name="connsiteY2" fmla="*/ 0 h 756000"/>
              <a:gd name="connsiteX3" fmla="*/ 999000 w 1188000"/>
              <a:gd name="connsiteY3" fmla="*/ 756000 h 756000"/>
              <a:gd name="connsiteX4" fmla="*/ 0 w 1188000"/>
              <a:gd name="connsiteY4" fmla="*/ 756000 h 756000"/>
              <a:gd name="connsiteX0" fmla="*/ 0 w 1427733"/>
              <a:gd name="connsiteY0" fmla="*/ 1582527 h 1582527"/>
              <a:gd name="connsiteX1" fmla="*/ 189000 w 1427733"/>
              <a:gd name="connsiteY1" fmla="*/ 826527 h 1582527"/>
              <a:gd name="connsiteX2" fmla="*/ 1427733 w 1427733"/>
              <a:gd name="connsiteY2" fmla="*/ 0 h 1582527"/>
              <a:gd name="connsiteX3" fmla="*/ 999000 w 1427733"/>
              <a:gd name="connsiteY3" fmla="*/ 1582527 h 1582527"/>
              <a:gd name="connsiteX4" fmla="*/ 0 w 1427733"/>
              <a:gd name="connsiteY4" fmla="*/ 1582527 h 1582527"/>
              <a:gd name="connsiteX0" fmla="*/ 0 w 1427733"/>
              <a:gd name="connsiteY0" fmla="*/ 1582527 h 1582527"/>
              <a:gd name="connsiteX1" fmla="*/ 189000 w 1427733"/>
              <a:gd name="connsiteY1" fmla="*/ 826527 h 1582527"/>
              <a:gd name="connsiteX2" fmla="*/ 1427733 w 1427733"/>
              <a:gd name="connsiteY2" fmla="*/ 0 h 1582527"/>
              <a:gd name="connsiteX3" fmla="*/ 1199203 w 1427733"/>
              <a:gd name="connsiteY3" fmla="*/ 869554 h 1582527"/>
              <a:gd name="connsiteX4" fmla="*/ 0 w 1427733"/>
              <a:gd name="connsiteY4" fmla="*/ 1582527 h 1582527"/>
              <a:gd name="connsiteX0" fmla="*/ 0 w 1448829"/>
              <a:gd name="connsiteY0" fmla="*/ 1622143 h 1622143"/>
              <a:gd name="connsiteX1" fmla="*/ 210096 w 1448829"/>
              <a:gd name="connsiteY1" fmla="*/ 826527 h 1622143"/>
              <a:gd name="connsiteX2" fmla="*/ 1448829 w 1448829"/>
              <a:gd name="connsiteY2" fmla="*/ 0 h 1622143"/>
              <a:gd name="connsiteX3" fmla="*/ 1220299 w 1448829"/>
              <a:gd name="connsiteY3" fmla="*/ 869554 h 1622143"/>
              <a:gd name="connsiteX4" fmla="*/ 0 w 1448829"/>
              <a:gd name="connsiteY4" fmla="*/ 1622143 h 1622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8829" h="1622143">
                <a:moveTo>
                  <a:pt x="0" y="1622143"/>
                </a:moveTo>
                <a:lnTo>
                  <a:pt x="210096" y="826527"/>
                </a:lnTo>
                <a:lnTo>
                  <a:pt x="1448829" y="0"/>
                </a:lnTo>
                <a:lnTo>
                  <a:pt x="1220299" y="869554"/>
                </a:lnTo>
                <a:lnTo>
                  <a:pt x="0" y="1622143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8100000">
            <a:off x="5057313" y="5709717"/>
            <a:ext cx="1368000" cy="712302"/>
          </a:xfrm>
          <a:custGeom>
            <a:avLst/>
            <a:gdLst>
              <a:gd name="connsiteX0" fmla="*/ 0 w 1368000"/>
              <a:gd name="connsiteY0" fmla="*/ 720000 h 720000"/>
              <a:gd name="connsiteX1" fmla="*/ 684000 w 1368000"/>
              <a:gd name="connsiteY1" fmla="*/ 0 h 720000"/>
              <a:gd name="connsiteX2" fmla="*/ 1368000 w 1368000"/>
              <a:gd name="connsiteY2" fmla="*/ 720000 h 720000"/>
              <a:gd name="connsiteX3" fmla="*/ 0 w 1368000"/>
              <a:gd name="connsiteY3" fmla="*/ 720000 h 720000"/>
              <a:gd name="connsiteX0" fmla="*/ 0 w 1368000"/>
              <a:gd name="connsiteY0" fmla="*/ 681513 h 681513"/>
              <a:gd name="connsiteX1" fmla="*/ 645514 w 1368000"/>
              <a:gd name="connsiteY1" fmla="*/ 0 h 681513"/>
              <a:gd name="connsiteX2" fmla="*/ 1368000 w 1368000"/>
              <a:gd name="connsiteY2" fmla="*/ 681513 h 681513"/>
              <a:gd name="connsiteX3" fmla="*/ 0 w 1368000"/>
              <a:gd name="connsiteY3" fmla="*/ 681513 h 681513"/>
              <a:gd name="connsiteX0" fmla="*/ 0 w 1368000"/>
              <a:gd name="connsiteY0" fmla="*/ 712302 h 712302"/>
              <a:gd name="connsiteX1" fmla="*/ 660910 w 1368000"/>
              <a:gd name="connsiteY1" fmla="*/ 0 h 712302"/>
              <a:gd name="connsiteX2" fmla="*/ 1368000 w 1368000"/>
              <a:gd name="connsiteY2" fmla="*/ 712302 h 712302"/>
              <a:gd name="connsiteX3" fmla="*/ 0 w 1368000"/>
              <a:gd name="connsiteY3" fmla="*/ 712302 h 71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8000" h="712302">
                <a:moveTo>
                  <a:pt x="0" y="712302"/>
                </a:moveTo>
                <a:lnTo>
                  <a:pt x="660910" y="0"/>
                </a:lnTo>
                <a:lnTo>
                  <a:pt x="1368000" y="712302"/>
                </a:lnTo>
                <a:lnTo>
                  <a:pt x="0" y="712302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969307" y="5301320"/>
            <a:ext cx="2016224" cy="1007888"/>
          </a:xfrm>
          <a:prstGeom prst="triangle">
            <a:avLst/>
          </a:prstGeom>
          <a:solidFill>
            <a:srgbClr val="FFFF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8720000">
            <a:off x="5477019" y="5219221"/>
            <a:ext cx="1358315" cy="714895"/>
          </a:xfrm>
          <a:prstGeom prst="triangle">
            <a:avLst>
              <a:gd name="adj" fmla="val 53836"/>
            </a:avLst>
          </a:prstGeom>
          <a:solidFill>
            <a:srgbClr val="FFFF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855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3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30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300"/>
                            </p:stCondLst>
                            <p:childTnLst>
                              <p:par>
                                <p:cTn id="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300"/>
                            </p:stCondLst>
                            <p:childTnLst>
                              <p:par>
                                <p:cTn id="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300"/>
                            </p:stCondLst>
                            <p:childTnLst>
                              <p:par>
                                <p:cTn id="5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300"/>
                            </p:stCondLst>
                            <p:childTnLst>
                              <p:par>
                                <p:cTn id="6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60648"/>
            <a:ext cx="60217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n>
                  <a:solidFill>
                    <a:srgbClr val="00B050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 лужку он важно бродит,</a:t>
            </a:r>
          </a:p>
          <a:p>
            <a:r>
              <a:rPr lang="ru-RU" sz="3600" b="1" i="1" dirty="0" smtClean="0">
                <a:ln>
                  <a:solidFill>
                    <a:srgbClr val="00B050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воды сухим выходит.</a:t>
            </a:r>
          </a:p>
          <a:p>
            <a:r>
              <a:rPr lang="ru-RU" sz="3600" b="1" i="1" dirty="0" smtClean="0">
                <a:ln>
                  <a:solidFill>
                    <a:srgbClr val="00B050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Носит красные ботинки,</a:t>
            </a:r>
          </a:p>
          <a:p>
            <a:r>
              <a:rPr lang="ru-RU" sz="3600" b="1" i="1" dirty="0" smtClean="0">
                <a:ln>
                  <a:solidFill>
                    <a:srgbClr val="00B050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Дарит мягкие перинки.</a:t>
            </a:r>
            <a:endParaRPr lang="ru-RU" sz="3600" b="1" i="1" dirty="0">
              <a:ln>
                <a:solidFill>
                  <a:srgbClr val="00B050"/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764704"/>
            <a:ext cx="175510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Гусь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thumbnailCAA2V1A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868144" y="2996952"/>
            <a:ext cx="2784513" cy="3049200"/>
          </a:xfrm>
          <a:prstGeom prst="rect">
            <a:avLst/>
          </a:prstGeom>
        </p:spPr>
      </p:pic>
      <p:sp>
        <p:nvSpPr>
          <p:cNvPr id="6" name="Равнобедренный треугольник 5"/>
          <p:cNvSpPr/>
          <p:nvPr/>
        </p:nvSpPr>
        <p:spPr>
          <a:xfrm rot="8065834">
            <a:off x="1393309" y="4974423"/>
            <a:ext cx="2160240" cy="1080120"/>
          </a:xfrm>
          <a:prstGeom prst="triangle">
            <a:avLst/>
          </a:prstGeom>
          <a:solidFill>
            <a:srgbClr val="00B0F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251520" y="4797152"/>
            <a:ext cx="2160240" cy="1080120"/>
          </a:xfrm>
          <a:prstGeom prst="triangle">
            <a:avLst/>
          </a:prstGeom>
          <a:solidFill>
            <a:srgbClr val="00B0F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2519772" y="4689140"/>
            <a:ext cx="1512168" cy="864096"/>
          </a:xfrm>
          <a:prstGeom prst="triangle">
            <a:avLst/>
          </a:prstGeom>
          <a:solidFill>
            <a:srgbClr val="00B0F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>
            <a:spLocks/>
          </p:cNvSpPr>
          <p:nvPr/>
        </p:nvSpPr>
        <p:spPr>
          <a:xfrm rot="18000000">
            <a:off x="2789119" y="3518513"/>
            <a:ext cx="970686" cy="1560957"/>
          </a:xfrm>
          <a:custGeom>
            <a:avLst/>
            <a:gdLst>
              <a:gd name="connsiteX0" fmla="*/ 0 w 936000"/>
              <a:gd name="connsiteY0" fmla="*/ 1163837 h 1163837"/>
              <a:gd name="connsiteX1" fmla="*/ 234000 w 936000"/>
              <a:gd name="connsiteY1" fmla="*/ 0 h 1163837"/>
              <a:gd name="connsiteX2" fmla="*/ 936000 w 936000"/>
              <a:gd name="connsiteY2" fmla="*/ 0 h 1163837"/>
              <a:gd name="connsiteX3" fmla="*/ 702000 w 936000"/>
              <a:gd name="connsiteY3" fmla="*/ 1163837 h 1163837"/>
              <a:gd name="connsiteX4" fmla="*/ 0 w 936000"/>
              <a:gd name="connsiteY4" fmla="*/ 1163837 h 1163837"/>
              <a:gd name="connsiteX0" fmla="*/ 0 w 936000"/>
              <a:gd name="connsiteY0" fmla="*/ 1163837 h 1163837"/>
              <a:gd name="connsiteX1" fmla="*/ 197750 w 936000"/>
              <a:gd name="connsiteY1" fmla="*/ 46068 h 1163837"/>
              <a:gd name="connsiteX2" fmla="*/ 936000 w 936000"/>
              <a:gd name="connsiteY2" fmla="*/ 0 h 1163837"/>
              <a:gd name="connsiteX3" fmla="*/ 702000 w 936000"/>
              <a:gd name="connsiteY3" fmla="*/ 1163837 h 1163837"/>
              <a:gd name="connsiteX4" fmla="*/ 0 w 936000"/>
              <a:gd name="connsiteY4" fmla="*/ 1163837 h 1163837"/>
              <a:gd name="connsiteX0" fmla="*/ 0 w 970686"/>
              <a:gd name="connsiteY0" fmla="*/ 1560957 h 1560957"/>
              <a:gd name="connsiteX1" fmla="*/ 197750 w 970686"/>
              <a:gd name="connsiteY1" fmla="*/ 443188 h 1560957"/>
              <a:gd name="connsiteX2" fmla="*/ 970686 w 970686"/>
              <a:gd name="connsiteY2" fmla="*/ 0 h 1560957"/>
              <a:gd name="connsiteX3" fmla="*/ 702000 w 970686"/>
              <a:gd name="connsiteY3" fmla="*/ 1560957 h 1560957"/>
              <a:gd name="connsiteX4" fmla="*/ 0 w 970686"/>
              <a:gd name="connsiteY4" fmla="*/ 1560957 h 1560957"/>
              <a:gd name="connsiteX0" fmla="*/ 0 w 970686"/>
              <a:gd name="connsiteY0" fmla="*/ 1560957 h 1560957"/>
              <a:gd name="connsiteX1" fmla="*/ 197750 w 970686"/>
              <a:gd name="connsiteY1" fmla="*/ 443188 h 1560957"/>
              <a:gd name="connsiteX2" fmla="*/ 970686 w 970686"/>
              <a:gd name="connsiteY2" fmla="*/ 0 h 1560957"/>
              <a:gd name="connsiteX3" fmla="*/ 790334 w 970686"/>
              <a:gd name="connsiteY3" fmla="*/ 1082585 h 1560957"/>
              <a:gd name="connsiteX4" fmla="*/ 0 w 970686"/>
              <a:gd name="connsiteY4" fmla="*/ 1560957 h 156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0686" h="1560957">
                <a:moveTo>
                  <a:pt x="0" y="1560957"/>
                </a:moveTo>
                <a:lnTo>
                  <a:pt x="197750" y="443188"/>
                </a:lnTo>
                <a:lnTo>
                  <a:pt x="970686" y="0"/>
                </a:lnTo>
                <a:lnTo>
                  <a:pt x="790334" y="1082585"/>
                </a:lnTo>
                <a:lnTo>
                  <a:pt x="0" y="1560957"/>
                </a:lnTo>
                <a:close/>
              </a:path>
            </a:pathLst>
          </a:custGeom>
          <a:solidFill>
            <a:srgbClr val="00B0F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2460000">
            <a:off x="3004424" y="3026971"/>
            <a:ext cx="829584" cy="799808"/>
          </a:xfrm>
          <a:prstGeom prst="rect">
            <a:avLst/>
          </a:prstGeom>
          <a:solidFill>
            <a:srgbClr val="00B0F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331640" y="5877272"/>
            <a:ext cx="1368152" cy="720080"/>
          </a:xfrm>
          <a:prstGeom prst="triangle">
            <a:avLst/>
          </a:prstGeom>
          <a:solidFill>
            <a:srgbClr val="00B0F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740000">
            <a:off x="3358632" y="2835268"/>
            <a:ext cx="1208206" cy="602195"/>
          </a:xfrm>
          <a:prstGeom prst="triangle">
            <a:avLst>
              <a:gd name="adj" fmla="val 48627"/>
            </a:avLst>
          </a:prstGeom>
          <a:solidFill>
            <a:srgbClr val="00B0F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15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59046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n>
                  <a:solidFill>
                    <a:schemeClr val="accent2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Маленький, удаленький</a:t>
            </a:r>
          </a:p>
          <a:p>
            <a:r>
              <a:rPr lang="ru-RU" sz="3600" b="1" i="1" dirty="0" smtClean="0">
                <a:ln>
                  <a:solidFill>
                    <a:schemeClr val="accent2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Сквозь землю прошел –</a:t>
            </a:r>
          </a:p>
          <a:p>
            <a:r>
              <a:rPr lang="ru-RU" sz="3600" b="1" i="1" dirty="0" smtClean="0">
                <a:ln>
                  <a:solidFill>
                    <a:schemeClr val="accent2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Красну шапочку нашел.</a:t>
            </a:r>
            <a:endParaRPr lang="ru-RU" sz="3600" b="1" i="1" dirty="0">
              <a:ln>
                <a:solidFill>
                  <a:schemeClr val="accent2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44208" y="620688"/>
            <a:ext cx="2195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Гриб</a:t>
            </a:r>
            <a:endParaRPr lang="ru-RU" sz="6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thumbnailCAX0AGNG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043608" y="2780928"/>
            <a:ext cx="3454866" cy="2893495"/>
          </a:xfrm>
          <a:prstGeom prst="rect">
            <a:avLst/>
          </a:prstGeom>
        </p:spPr>
      </p:pic>
      <p:sp>
        <p:nvSpPr>
          <p:cNvPr id="6" name="Равнобедренный треугольник 5"/>
          <p:cNvSpPr/>
          <p:nvPr/>
        </p:nvSpPr>
        <p:spPr>
          <a:xfrm rot="13620000">
            <a:off x="6119672" y="2426538"/>
            <a:ext cx="2217002" cy="1137457"/>
          </a:xfrm>
          <a:custGeom>
            <a:avLst/>
            <a:gdLst>
              <a:gd name="connsiteX0" fmla="*/ 0 w 2180955"/>
              <a:gd name="connsiteY0" fmla="*/ 1028684 h 1028684"/>
              <a:gd name="connsiteX1" fmla="*/ 1001429 w 2180955"/>
              <a:gd name="connsiteY1" fmla="*/ 0 h 1028684"/>
              <a:gd name="connsiteX2" fmla="*/ 2180955 w 2180955"/>
              <a:gd name="connsiteY2" fmla="*/ 1028684 h 1028684"/>
              <a:gd name="connsiteX3" fmla="*/ 0 w 2180955"/>
              <a:gd name="connsiteY3" fmla="*/ 1028684 h 1028684"/>
              <a:gd name="connsiteX0" fmla="*/ 0 w 2222277"/>
              <a:gd name="connsiteY0" fmla="*/ 1168764 h 1168764"/>
              <a:gd name="connsiteX1" fmla="*/ 1042751 w 2222277"/>
              <a:gd name="connsiteY1" fmla="*/ 0 h 1168764"/>
              <a:gd name="connsiteX2" fmla="*/ 2222277 w 2222277"/>
              <a:gd name="connsiteY2" fmla="*/ 1028684 h 1168764"/>
              <a:gd name="connsiteX3" fmla="*/ 0 w 2222277"/>
              <a:gd name="connsiteY3" fmla="*/ 1168764 h 1168764"/>
              <a:gd name="connsiteX0" fmla="*/ 0 w 2222277"/>
              <a:gd name="connsiteY0" fmla="*/ 1169301 h 1169301"/>
              <a:gd name="connsiteX1" fmla="*/ 1058135 w 2222277"/>
              <a:gd name="connsiteY1" fmla="*/ 0 h 1169301"/>
              <a:gd name="connsiteX2" fmla="*/ 2222277 w 2222277"/>
              <a:gd name="connsiteY2" fmla="*/ 1029221 h 1169301"/>
              <a:gd name="connsiteX3" fmla="*/ 0 w 2222277"/>
              <a:gd name="connsiteY3" fmla="*/ 1169301 h 1169301"/>
              <a:gd name="connsiteX0" fmla="*/ 0 w 2193118"/>
              <a:gd name="connsiteY0" fmla="*/ 1122072 h 1122072"/>
              <a:gd name="connsiteX1" fmla="*/ 1028976 w 2193118"/>
              <a:gd name="connsiteY1" fmla="*/ 0 h 1122072"/>
              <a:gd name="connsiteX2" fmla="*/ 2193118 w 2193118"/>
              <a:gd name="connsiteY2" fmla="*/ 1029221 h 1122072"/>
              <a:gd name="connsiteX3" fmla="*/ 0 w 2193118"/>
              <a:gd name="connsiteY3" fmla="*/ 1122072 h 1122072"/>
              <a:gd name="connsiteX0" fmla="*/ 0 w 2217002"/>
              <a:gd name="connsiteY0" fmla="*/ 1099800 h 1099800"/>
              <a:gd name="connsiteX1" fmla="*/ 1052860 w 2217002"/>
              <a:gd name="connsiteY1" fmla="*/ 0 h 1099800"/>
              <a:gd name="connsiteX2" fmla="*/ 2217002 w 2217002"/>
              <a:gd name="connsiteY2" fmla="*/ 1029221 h 1099800"/>
              <a:gd name="connsiteX3" fmla="*/ 0 w 2217002"/>
              <a:gd name="connsiteY3" fmla="*/ 1099800 h 1099800"/>
              <a:gd name="connsiteX0" fmla="*/ 0 w 2217002"/>
              <a:gd name="connsiteY0" fmla="*/ 1137457 h 1137457"/>
              <a:gd name="connsiteX1" fmla="*/ 1028438 w 2217002"/>
              <a:gd name="connsiteY1" fmla="*/ 0 h 1137457"/>
              <a:gd name="connsiteX2" fmla="*/ 2217002 w 2217002"/>
              <a:gd name="connsiteY2" fmla="*/ 1066878 h 1137457"/>
              <a:gd name="connsiteX3" fmla="*/ 0 w 2217002"/>
              <a:gd name="connsiteY3" fmla="*/ 1137457 h 1137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7002" h="1137457">
                <a:moveTo>
                  <a:pt x="0" y="1137457"/>
                </a:moveTo>
                <a:lnTo>
                  <a:pt x="1028438" y="0"/>
                </a:lnTo>
                <a:lnTo>
                  <a:pt x="2217002" y="1066878"/>
                </a:lnTo>
                <a:lnTo>
                  <a:pt x="0" y="1137457"/>
                </a:lnTo>
                <a:close/>
              </a:path>
            </a:pathLst>
          </a:cu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8226245">
            <a:off x="5344374" y="2412524"/>
            <a:ext cx="2196435" cy="1188653"/>
          </a:xfrm>
          <a:custGeom>
            <a:avLst/>
            <a:gdLst>
              <a:gd name="connsiteX0" fmla="*/ 0 w 2101806"/>
              <a:gd name="connsiteY0" fmla="*/ 1131133 h 1131133"/>
              <a:gd name="connsiteX1" fmla="*/ 965086 w 2101806"/>
              <a:gd name="connsiteY1" fmla="*/ 0 h 1131133"/>
              <a:gd name="connsiteX2" fmla="*/ 2101806 w 2101806"/>
              <a:gd name="connsiteY2" fmla="*/ 1131133 h 1131133"/>
              <a:gd name="connsiteX3" fmla="*/ 0 w 2101806"/>
              <a:gd name="connsiteY3" fmla="*/ 1131133 h 1131133"/>
              <a:gd name="connsiteX0" fmla="*/ 0 w 2153673"/>
              <a:gd name="connsiteY0" fmla="*/ 1131133 h 1131133"/>
              <a:gd name="connsiteX1" fmla="*/ 965086 w 2153673"/>
              <a:gd name="connsiteY1" fmla="*/ 0 h 1131133"/>
              <a:gd name="connsiteX2" fmla="*/ 2153673 w 2153673"/>
              <a:gd name="connsiteY2" fmla="*/ 1075310 h 1131133"/>
              <a:gd name="connsiteX3" fmla="*/ 0 w 2153673"/>
              <a:gd name="connsiteY3" fmla="*/ 1131133 h 1131133"/>
              <a:gd name="connsiteX0" fmla="*/ 0 w 2153673"/>
              <a:gd name="connsiteY0" fmla="*/ 1148213 h 1148213"/>
              <a:gd name="connsiteX1" fmla="*/ 1010674 w 2153673"/>
              <a:gd name="connsiteY1" fmla="*/ 0 h 1148213"/>
              <a:gd name="connsiteX2" fmla="*/ 2153673 w 2153673"/>
              <a:gd name="connsiteY2" fmla="*/ 1092390 h 1148213"/>
              <a:gd name="connsiteX3" fmla="*/ 0 w 2153673"/>
              <a:gd name="connsiteY3" fmla="*/ 1148213 h 1148213"/>
              <a:gd name="connsiteX0" fmla="*/ 0 w 2153673"/>
              <a:gd name="connsiteY0" fmla="*/ 1123724 h 1123724"/>
              <a:gd name="connsiteX1" fmla="*/ 973061 w 2153673"/>
              <a:gd name="connsiteY1" fmla="*/ 0 h 1123724"/>
              <a:gd name="connsiteX2" fmla="*/ 2153673 w 2153673"/>
              <a:gd name="connsiteY2" fmla="*/ 1067901 h 1123724"/>
              <a:gd name="connsiteX3" fmla="*/ 0 w 2153673"/>
              <a:gd name="connsiteY3" fmla="*/ 1123724 h 1123724"/>
              <a:gd name="connsiteX0" fmla="*/ 0 w 2153673"/>
              <a:gd name="connsiteY0" fmla="*/ 1139108 h 1139108"/>
              <a:gd name="connsiteX1" fmla="*/ 972496 w 2153673"/>
              <a:gd name="connsiteY1" fmla="*/ 0 h 1139108"/>
              <a:gd name="connsiteX2" fmla="*/ 2153673 w 2153673"/>
              <a:gd name="connsiteY2" fmla="*/ 1083285 h 1139108"/>
              <a:gd name="connsiteX3" fmla="*/ 0 w 2153673"/>
              <a:gd name="connsiteY3" fmla="*/ 1139108 h 1139108"/>
              <a:gd name="connsiteX0" fmla="*/ 0 w 2153673"/>
              <a:gd name="connsiteY0" fmla="*/ 1109470 h 1109470"/>
              <a:gd name="connsiteX1" fmla="*/ 1004395 w 2153673"/>
              <a:gd name="connsiteY1" fmla="*/ 0 h 1109470"/>
              <a:gd name="connsiteX2" fmla="*/ 2153673 w 2153673"/>
              <a:gd name="connsiteY2" fmla="*/ 1053647 h 1109470"/>
              <a:gd name="connsiteX3" fmla="*/ 0 w 2153673"/>
              <a:gd name="connsiteY3" fmla="*/ 1109470 h 1109470"/>
              <a:gd name="connsiteX0" fmla="*/ 0 w 2182747"/>
              <a:gd name="connsiteY0" fmla="*/ 1156753 h 1156753"/>
              <a:gd name="connsiteX1" fmla="*/ 1033469 w 2182747"/>
              <a:gd name="connsiteY1" fmla="*/ 0 h 1156753"/>
              <a:gd name="connsiteX2" fmla="*/ 2182747 w 2182747"/>
              <a:gd name="connsiteY2" fmla="*/ 1053647 h 1156753"/>
              <a:gd name="connsiteX3" fmla="*/ 0 w 2182747"/>
              <a:gd name="connsiteY3" fmla="*/ 1156753 h 1156753"/>
              <a:gd name="connsiteX0" fmla="*/ 0 w 2182747"/>
              <a:gd name="connsiteY0" fmla="*/ 1188653 h 1188653"/>
              <a:gd name="connsiteX1" fmla="*/ 1063107 w 2182747"/>
              <a:gd name="connsiteY1" fmla="*/ 0 h 1188653"/>
              <a:gd name="connsiteX2" fmla="*/ 2182747 w 2182747"/>
              <a:gd name="connsiteY2" fmla="*/ 1085547 h 1188653"/>
              <a:gd name="connsiteX3" fmla="*/ 0 w 2182747"/>
              <a:gd name="connsiteY3" fmla="*/ 1188653 h 1188653"/>
              <a:gd name="connsiteX0" fmla="*/ 0 w 2196435"/>
              <a:gd name="connsiteY0" fmla="*/ 1188653 h 1188653"/>
              <a:gd name="connsiteX1" fmla="*/ 1063107 w 2196435"/>
              <a:gd name="connsiteY1" fmla="*/ 0 h 1188653"/>
              <a:gd name="connsiteX2" fmla="*/ 2196435 w 2196435"/>
              <a:gd name="connsiteY2" fmla="*/ 1038828 h 1188653"/>
              <a:gd name="connsiteX3" fmla="*/ 0 w 2196435"/>
              <a:gd name="connsiteY3" fmla="*/ 1188653 h 118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6435" h="1188653">
                <a:moveTo>
                  <a:pt x="0" y="1188653"/>
                </a:moveTo>
                <a:lnTo>
                  <a:pt x="1063107" y="0"/>
                </a:lnTo>
                <a:lnTo>
                  <a:pt x="2196435" y="1038828"/>
                </a:lnTo>
                <a:lnTo>
                  <a:pt x="0" y="1188653"/>
                </a:lnTo>
                <a:close/>
              </a:path>
            </a:pathLst>
          </a:cu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36749" y="3429000"/>
            <a:ext cx="914400" cy="914400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18900000">
            <a:off x="6043772" y="4238411"/>
            <a:ext cx="1268200" cy="640941"/>
          </a:xfrm>
          <a:custGeom>
            <a:avLst/>
            <a:gdLst>
              <a:gd name="connsiteX0" fmla="*/ 0 w 1222016"/>
              <a:gd name="connsiteY0" fmla="*/ 606677 h 606677"/>
              <a:gd name="connsiteX1" fmla="*/ 613489 w 1222016"/>
              <a:gd name="connsiteY1" fmla="*/ 0 h 606677"/>
              <a:gd name="connsiteX2" fmla="*/ 1222016 w 1222016"/>
              <a:gd name="connsiteY2" fmla="*/ 606677 h 606677"/>
              <a:gd name="connsiteX3" fmla="*/ 0 w 1222016"/>
              <a:gd name="connsiteY3" fmla="*/ 606677 h 606677"/>
              <a:gd name="connsiteX0" fmla="*/ 0 w 1206621"/>
              <a:gd name="connsiteY0" fmla="*/ 637468 h 637468"/>
              <a:gd name="connsiteX1" fmla="*/ 598094 w 1206621"/>
              <a:gd name="connsiteY1" fmla="*/ 0 h 637468"/>
              <a:gd name="connsiteX2" fmla="*/ 1206621 w 1206621"/>
              <a:gd name="connsiteY2" fmla="*/ 606677 h 637468"/>
              <a:gd name="connsiteX3" fmla="*/ 0 w 1206621"/>
              <a:gd name="connsiteY3" fmla="*/ 637468 h 637468"/>
              <a:gd name="connsiteX0" fmla="*/ 0 w 1229713"/>
              <a:gd name="connsiteY0" fmla="*/ 645164 h 645164"/>
              <a:gd name="connsiteX1" fmla="*/ 621186 w 1229713"/>
              <a:gd name="connsiteY1" fmla="*/ 0 h 645164"/>
              <a:gd name="connsiteX2" fmla="*/ 1229713 w 1229713"/>
              <a:gd name="connsiteY2" fmla="*/ 606677 h 645164"/>
              <a:gd name="connsiteX3" fmla="*/ 0 w 1229713"/>
              <a:gd name="connsiteY3" fmla="*/ 645164 h 645164"/>
              <a:gd name="connsiteX0" fmla="*/ 0 w 1229713"/>
              <a:gd name="connsiteY0" fmla="*/ 622072 h 622072"/>
              <a:gd name="connsiteX1" fmla="*/ 598094 w 1229713"/>
              <a:gd name="connsiteY1" fmla="*/ 0 h 622072"/>
              <a:gd name="connsiteX2" fmla="*/ 1229713 w 1229713"/>
              <a:gd name="connsiteY2" fmla="*/ 583585 h 622072"/>
              <a:gd name="connsiteX3" fmla="*/ 0 w 1229713"/>
              <a:gd name="connsiteY3" fmla="*/ 622072 h 622072"/>
              <a:gd name="connsiteX0" fmla="*/ 0 w 1229713"/>
              <a:gd name="connsiteY0" fmla="*/ 575888 h 583585"/>
              <a:gd name="connsiteX1" fmla="*/ 598094 w 1229713"/>
              <a:gd name="connsiteY1" fmla="*/ 0 h 583585"/>
              <a:gd name="connsiteX2" fmla="*/ 1229713 w 1229713"/>
              <a:gd name="connsiteY2" fmla="*/ 583585 h 583585"/>
              <a:gd name="connsiteX3" fmla="*/ 0 w 1229713"/>
              <a:gd name="connsiteY3" fmla="*/ 575888 h 583585"/>
              <a:gd name="connsiteX0" fmla="*/ 0 w 1229713"/>
              <a:gd name="connsiteY0" fmla="*/ 598980 h 606677"/>
              <a:gd name="connsiteX1" fmla="*/ 590396 w 1229713"/>
              <a:gd name="connsiteY1" fmla="*/ 0 h 606677"/>
              <a:gd name="connsiteX2" fmla="*/ 1229713 w 1229713"/>
              <a:gd name="connsiteY2" fmla="*/ 606677 h 606677"/>
              <a:gd name="connsiteX3" fmla="*/ 0 w 1229713"/>
              <a:gd name="connsiteY3" fmla="*/ 598980 h 606677"/>
              <a:gd name="connsiteX0" fmla="*/ 0 w 1268200"/>
              <a:gd name="connsiteY0" fmla="*/ 606266 h 606677"/>
              <a:gd name="connsiteX1" fmla="*/ 628883 w 1268200"/>
              <a:gd name="connsiteY1" fmla="*/ 0 h 606677"/>
              <a:gd name="connsiteX2" fmla="*/ 1268200 w 1268200"/>
              <a:gd name="connsiteY2" fmla="*/ 606677 h 606677"/>
              <a:gd name="connsiteX3" fmla="*/ 0 w 1268200"/>
              <a:gd name="connsiteY3" fmla="*/ 606266 h 606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8200" h="606677">
                <a:moveTo>
                  <a:pt x="0" y="606266"/>
                </a:moveTo>
                <a:lnTo>
                  <a:pt x="628883" y="0"/>
                </a:lnTo>
                <a:lnTo>
                  <a:pt x="1268200" y="606677"/>
                </a:lnTo>
                <a:lnTo>
                  <a:pt x="0" y="606266"/>
                </a:lnTo>
                <a:close/>
              </a:path>
            </a:pathLst>
          </a:cu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449027" y="4344887"/>
            <a:ext cx="1807658" cy="917676"/>
          </a:xfrm>
          <a:custGeom>
            <a:avLst/>
            <a:gdLst>
              <a:gd name="connsiteX0" fmla="*/ 0 w 1614616"/>
              <a:gd name="connsiteY0" fmla="*/ 792088 h 792088"/>
              <a:gd name="connsiteX1" fmla="*/ 741383 w 1614616"/>
              <a:gd name="connsiteY1" fmla="*/ 0 h 792088"/>
              <a:gd name="connsiteX2" fmla="*/ 1614616 w 1614616"/>
              <a:gd name="connsiteY2" fmla="*/ 792088 h 792088"/>
              <a:gd name="connsiteX3" fmla="*/ 0 w 1614616"/>
              <a:gd name="connsiteY3" fmla="*/ 792088 h 792088"/>
              <a:gd name="connsiteX0" fmla="*/ 0 w 1614616"/>
              <a:gd name="connsiteY0" fmla="*/ 868288 h 868288"/>
              <a:gd name="connsiteX1" fmla="*/ 806698 w 1614616"/>
              <a:gd name="connsiteY1" fmla="*/ 0 h 868288"/>
              <a:gd name="connsiteX2" fmla="*/ 1614616 w 1614616"/>
              <a:gd name="connsiteY2" fmla="*/ 868288 h 868288"/>
              <a:gd name="connsiteX3" fmla="*/ 0 w 1614616"/>
              <a:gd name="connsiteY3" fmla="*/ 868288 h 868288"/>
              <a:gd name="connsiteX0" fmla="*/ 0 w 1701702"/>
              <a:gd name="connsiteY0" fmla="*/ 868288 h 868288"/>
              <a:gd name="connsiteX1" fmla="*/ 893784 w 1701702"/>
              <a:gd name="connsiteY1" fmla="*/ 0 h 868288"/>
              <a:gd name="connsiteX2" fmla="*/ 1701702 w 1701702"/>
              <a:gd name="connsiteY2" fmla="*/ 868288 h 868288"/>
              <a:gd name="connsiteX3" fmla="*/ 0 w 1701702"/>
              <a:gd name="connsiteY3" fmla="*/ 868288 h 868288"/>
              <a:gd name="connsiteX0" fmla="*/ 0 w 1701702"/>
              <a:gd name="connsiteY0" fmla="*/ 878712 h 878712"/>
              <a:gd name="connsiteX1" fmla="*/ 863041 w 1701702"/>
              <a:gd name="connsiteY1" fmla="*/ 0 h 878712"/>
              <a:gd name="connsiteX2" fmla="*/ 1701702 w 1701702"/>
              <a:gd name="connsiteY2" fmla="*/ 878712 h 878712"/>
              <a:gd name="connsiteX3" fmla="*/ 0 w 1701702"/>
              <a:gd name="connsiteY3" fmla="*/ 878712 h 87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702" h="878712">
                <a:moveTo>
                  <a:pt x="0" y="878712"/>
                </a:moveTo>
                <a:lnTo>
                  <a:pt x="863041" y="0"/>
                </a:lnTo>
                <a:lnTo>
                  <a:pt x="1701702" y="878712"/>
                </a:lnTo>
                <a:lnTo>
                  <a:pt x="0" y="878712"/>
                </a:lnTo>
                <a:close/>
              </a:path>
            </a:pathLst>
          </a:cu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араллелограмм 12"/>
          <p:cNvSpPr/>
          <p:nvPr/>
        </p:nvSpPr>
        <p:spPr>
          <a:xfrm rot="9919592">
            <a:off x="5432478" y="4445518"/>
            <a:ext cx="1223034" cy="1576694"/>
          </a:xfrm>
          <a:custGeom>
            <a:avLst/>
            <a:gdLst>
              <a:gd name="connsiteX0" fmla="*/ 0 w 1495572"/>
              <a:gd name="connsiteY0" fmla="*/ 879647 h 879647"/>
              <a:gd name="connsiteX1" fmla="*/ 219912 w 1495572"/>
              <a:gd name="connsiteY1" fmla="*/ 0 h 879647"/>
              <a:gd name="connsiteX2" fmla="*/ 1495572 w 1495572"/>
              <a:gd name="connsiteY2" fmla="*/ 0 h 879647"/>
              <a:gd name="connsiteX3" fmla="*/ 1275660 w 1495572"/>
              <a:gd name="connsiteY3" fmla="*/ 879647 h 879647"/>
              <a:gd name="connsiteX4" fmla="*/ 0 w 1495572"/>
              <a:gd name="connsiteY4" fmla="*/ 879647 h 879647"/>
              <a:gd name="connsiteX0" fmla="*/ 0 w 1495572"/>
              <a:gd name="connsiteY0" fmla="*/ 879647 h 879647"/>
              <a:gd name="connsiteX1" fmla="*/ 219912 w 1495572"/>
              <a:gd name="connsiteY1" fmla="*/ 0 h 879647"/>
              <a:gd name="connsiteX2" fmla="*/ 1495572 w 1495572"/>
              <a:gd name="connsiteY2" fmla="*/ 0 h 879647"/>
              <a:gd name="connsiteX3" fmla="*/ 1373669 w 1495572"/>
              <a:gd name="connsiteY3" fmla="*/ 376433 h 879647"/>
              <a:gd name="connsiteX4" fmla="*/ 0 w 1495572"/>
              <a:gd name="connsiteY4" fmla="*/ 879647 h 879647"/>
              <a:gd name="connsiteX0" fmla="*/ 0 w 1549960"/>
              <a:gd name="connsiteY0" fmla="*/ 1259251 h 1259251"/>
              <a:gd name="connsiteX1" fmla="*/ 219912 w 1549960"/>
              <a:gd name="connsiteY1" fmla="*/ 379604 h 1259251"/>
              <a:gd name="connsiteX2" fmla="*/ 1549960 w 1549960"/>
              <a:gd name="connsiteY2" fmla="*/ 0 h 1259251"/>
              <a:gd name="connsiteX3" fmla="*/ 1373669 w 1549960"/>
              <a:gd name="connsiteY3" fmla="*/ 756037 h 1259251"/>
              <a:gd name="connsiteX4" fmla="*/ 0 w 1549960"/>
              <a:gd name="connsiteY4" fmla="*/ 1259251 h 1259251"/>
              <a:gd name="connsiteX0" fmla="*/ 0 w 1549960"/>
              <a:gd name="connsiteY0" fmla="*/ 1259251 h 1259251"/>
              <a:gd name="connsiteX1" fmla="*/ 219912 w 1549960"/>
              <a:gd name="connsiteY1" fmla="*/ 379604 h 1259251"/>
              <a:gd name="connsiteX2" fmla="*/ 1549960 w 1549960"/>
              <a:gd name="connsiteY2" fmla="*/ 0 h 1259251"/>
              <a:gd name="connsiteX3" fmla="*/ 1371411 w 1549960"/>
              <a:gd name="connsiteY3" fmla="*/ 721688 h 1259251"/>
              <a:gd name="connsiteX4" fmla="*/ 0 w 1549960"/>
              <a:gd name="connsiteY4" fmla="*/ 1259251 h 1259251"/>
              <a:gd name="connsiteX0" fmla="*/ 0 w 1539928"/>
              <a:gd name="connsiteY0" fmla="*/ 1306889 h 1306889"/>
              <a:gd name="connsiteX1" fmla="*/ 219912 w 1539928"/>
              <a:gd name="connsiteY1" fmla="*/ 427242 h 1306889"/>
              <a:gd name="connsiteX2" fmla="*/ 1539928 w 1539928"/>
              <a:gd name="connsiteY2" fmla="*/ 0 h 1306889"/>
              <a:gd name="connsiteX3" fmla="*/ 1371411 w 1539928"/>
              <a:gd name="connsiteY3" fmla="*/ 769326 h 1306889"/>
              <a:gd name="connsiteX4" fmla="*/ 0 w 1539928"/>
              <a:gd name="connsiteY4" fmla="*/ 1306889 h 1306889"/>
              <a:gd name="connsiteX0" fmla="*/ 0 w 1539928"/>
              <a:gd name="connsiteY0" fmla="*/ 1306889 h 1306889"/>
              <a:gd name="connsiteX1" fmla="*/ 219912 w 1539928"/>
              <a:gd name="connsiteY1" fmla="*/ 427242 h 1306889"/>
              <a:gd name="connsiteX2" fmla="*/ 1539928 w 1539928"/>
              <a:gd name="connsiteY2" fmla="*/ 0 h 1306889"/>
              <a:gd name="connsiteX3" fmla="*/ 1149767 w 1539928"/>
              <a:gd name="connsiteY3" fmla="*/ 756299 h 1306889"/>
              <a:gd name="connsiteX4" fmla="*/ 0 w 1539928"/>
              <a:gd name="connsiteY4" fmla="*/ 1306889 h 1306889"/>
              <a:gd name="connsiteX0" fmla="*/ 0 w 1306756"/>
              <a:gd name="connsiteY0" fmla="*/ 1232914 h 1232914"/>
              <a:gd name="connsiteX1" fmla="*/ 219912 w 1306756"/>
              <a:gd name="connsiteY1" fmla="*/ 353267 h 1232914"/>
              <a:gd name="connsiteX2" fmla="*/ 1306756 w 1306756"/>
              <a:gd name="connsiteY2" fmla="*/ 0 h 1232914"/>
              <a:gd name="connsiteX3" fmla="*/ 1149767 w 1306756"/>
              <a:gd name="connsiteY3" fmla="*/ 682324 h 1232914"/>
              <a:gd name="connsiteX4" fmla="*/ 0 w 1306756"/>
              <a:gd name="connsiteY4" fmla="*/ 1232914 h 1232914"/>
              <a:gd name="connsiteX0" fmla="*/ 0 w 1149767"/>
              <a:gd name="connsiteY0" fmla="*/ 1383837 h 1383837"/>
              <a:gd name="connsiteX1" fmla="*/ 219912 w 1149767"/>
              <a:gd name="connsiteY1" fmla="*/ 504190 h 1383837"/>
              <a:gd name="connsiteX2" fmla="*/ 1031200 w 1149767"/>
              <a:gd name="connsiteY2" fmla="*/ 0 h 1383837"/>
              <a:gd name="connsiteX3" fmla="*/ 1149767 w 1149767"/>
              <a:gd name="connsiteY3" fmla="*/ 833247 h 1383837"/>
              <a:gd name="connsiteX4" fmla="*/ 0 w 1149767"/>
              <a:gd name="connsiteY4" fmla="*/ 1383837 h 1383837"/>
              <a:gd name="connsiteX0" fmla="*/ 0 w 1070537"/>
              <a:gd name="connsiteY0" fmla="*/ 1383837 h 1383837"/>
              <a:gd name="connsiteX1" fmla="*/ 219912 w 1070537"/>
              <a:gd name="connsiteY1" fmla="*/ 504190 h 1383837"/>
              <a:gd name="connsiteX2" fmla="*/ 1031200 w 1070537"/>
              <a:gd name="connsiteY2" fmla="*/ 0 h 1383837"/>
              <a:gd name="connsiteX3" fmla="*/ 1070537 w 1070537"/>
              <a:gd name="connsiteY3" fmla="*/ 835006 h 1383837"/>
              <a:gd name="connsiteX4" fmla="*/ 0 w 1070537"/>
              <a:gd name="connsiteY4" fmla="*/ 1383837 h 1383837"/>
              <a:gd name="connsiteX0" fmla="*/ 0 w 1277660"/>
              <a:gd name="connsiteY0" fmla="*/ 1465587 h 1465587"/>
              <a:gd name="connsiteX1" fmla="*/ 219912 w 1277660"/>
              <a:gd name="connsiteY1" fmla="*/ 585940 h 1465587"/>
              <a:gd name="connsiteX2" fmla="*/ 1277660 w 1277660"/>
              <a:gd name="connsiteY2" fmla="*/ 0 h 1465587"/>
              <a:gd name="connsiteX3" fmla="*/ 1070537 w 1277660"/>
              <a:gd name="connsiteY3" fmla="*/ 916756 h 1465587"/>
              <a:gd name="connsiteX4" fmla="*/ 0 w 1277660"/>
              <a:gd name="connsiteY4" fmla="*/ 1465587 h 1465587"/>
              <a:gd name="connsiteX0" fmla="*/ 0 w 1387222"/>
              <a:gd name="connsiteY0" fmla="*/ 1583183 h 1583183"/>
              <a:gd name="connsiteX1" fmla="*/ 219912 w 1387222"/>
              <a:gd name="connsiteY1" fmla="*/ 703536 h 1583183"/>
              <a:gd name="connsiteX2" fmla="*/ 1387222 w 1387222"/>
              <a:gd name="connsiteY2" fmla="*/ 0 h 1583183"/>
              <a:gd name="connsiteX3" fmla="*/ 1070537 w 1387222"/>
              <a:gd name="connsiteY3" fmla="*/ 1034352 h 1583183"/>
              <a:gd name="connsiteX4" fmla="*/ 0 w 1387222"/>
              <a:gd name="connsiteY4" fmla="*/ 1583183 h 1583183"/>
              <a:gd name="connsiteX0" fmla="*/ 0 w 1387222"/>
              <a:gd name="connsiteY0" fmla="*/ 1583183 h 1583183"/>
              <a:gd name="connsiteX1" fmla="*/ 219912 w 1387222"/>
              <a:gd name="connsiteY1" fmla="*/ 703536 h 1583183"/>
              <a:gd name="connsiteX2" fmla="*/ 1387222 w 1387222"/>
              <a:gd name="connsiteY2" fmla="*/ 0 h 1583183"/>
              <a:gd name="connsiteX3" fmla="*/ 1140734 w 1387222"/>
              <a:gd name="connsiteY3" fmla="*/ 895196 h 1583183"/>
              <a:gd name="connsiteX4" fmla="*/ 0 w 1387222"/>
              <a:gd name="connsiteY4" fmla="*/ 1583183 h 158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222" h="1583183">
                <a:moveTo>
                  <a:pt x="0" y="1583183"/>
                </a:moveTo>
                <a:lnTo>
                  <a:pt x="219912" y="703536"/>
                </a:lnTo>
                <a:lnTo>
                  <a:pt x="1387222" y="0"/>
                </a:lnTo>
                <a:lnTo>
                  <a:pt x="1140734" y="895196"/>
                </a:lnTo>
                <a:lnTo>
                  <a:pt x="0" y="1583183"/>
                </a:lnTo>
                <a:close/>
              </a:path>
            </a:pathLst>
          </a:cu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1"/>
          <p:cNvSpPr/>
          <p:nvPr/>
        </p:nvSpPr>
        <p:spPr>
          <a:xfrm rot="3173190">
            <a:off x="7307315" y="5162412"/>
            <a:ext cx="1349334" cy="799932"/>
          </a:xfrm>
          <a:custGeom>
            <a:avLst/>
            <a:gdLst>
              <a:gd name="connsiteX0" fmla="*/ 0 w 1213811"/>
              <a:gd name="connsiteY0" fmla="*/ 706931 h 706931"/>
              <a:gd name="connsiteX1" fmla="*/ 615669 w 1213811"/>
              <a:gd name="connsiteY1" fmla="*/ 0 h 706931"/>
              <a:gd name="connsiteX2" fmla="*/ 1213811 w 1213811"/>
              <a:gd name="connsiteY2" fmla="*/ 706931 h 706931"/>
              <a:gd name="connsiteX3" fmla="*/ 0 w 1213811"/>
              <a:gd name="connsiteY3" fmla="*/ 706931 h 706931"/>
              <a:gd name="connsiteX0" fmla="*/ 0 w 1213811"/>
              <a:gd name="connsiteY0" fmla="*/ 850511 h 850511"/>
              <a:gd name="connsiteX1" fmla="*/ 642406 w 1213811"/>
              <a:gd name="connsiteY1" fmla="*/ 0 h 850511"/>
              <a:gd name="connsiteX2" fmla="*/ 1213811 w 1213811"/>
              <a:gd name="connsiteY2" fmla="*/ 850511 h 850511"/>
              <a:gd name="connsiteX3" fmla="*/ 0 w 1213811"/>
              <a:gd name="connsiteY3" fmla="*/ 850511 h 850511"/>
              <a:gd name="connsiteX0" fmla="*/ 0 w 1436905"/>
              <a:gd name="connsiteY0" fmla="*/ 850511 h 850511"/>
              <a:gd name="connsiteX1" fmla="*/ 642406 w 1436905"/>
              <a:gd name="connsiteY1" fmla="*/ 0 h 850511"/>
              <a:gd name="connsiteX2" fmla="*/ 1436905 w 1436905"/>
              <a:gd name="connsiteY2" fmla="*/ 609795 h 850511"/>
              <a:gd name="connsiteX3" fmla="*/ 0 w 1436905"/>
              <a:gd name="connsiteY3" fmla="*/ 850511 h 850511"/>
              <a:gd name="connsiteX0" fmla="*/ 0 w 1281376"/>
              <a:gd name="connsiteY0" fmla="*/ 626925 h 626925"/>
              <a:gd name="connsiteX1" fmla="*/ 486877 w 1281376"/>
              <a:gd name="connsiteY1" fmla="*/ 0 h 626925"/>
              <a:gd name="connsiteX2" fmla="*/ 1281376 w 1281376"/>
              <a:gd name="connsiteY2" fmla="*/ 609795 h 626925"/>
              <a:gd name="connsiteX3" fmla="*/ 0 w 1281376"/>
              <a:gd name="connsiteY3" fmla="*/ 626925 h 626925"/>
              <a:gd name="connsiteX0" fmla="*/ 0 w 1066470"/>
              <a:gd name="connsiteY0" fmla="*/ 626925 h 626925"/>
              <a:gd name="connsiteX1" fmla="*/ 486877 w 1066470"/>
              <a:gd name="connsiteY1" fmla="*/ 0 h 626925"/>
              <a:gd name="connsiteX2" fmla="*/ 1066470 w 1066470"/>
              <a:gd name="connsiteY2" fmla="*/ 460835 h 626925"/>
              <a:gd name="connsiteX3" fmla="*/ 0 w 1066470"/>
              <a:gd name="connsiteY3" fmla="*/ 626925 h 626925"/>
              <a:gd name="connsiteX0" fmla="*/ 0 w 1066470"/>
              <a:gd name="connsiteY0" fmla="*/ 631381 h 631381"/>
              <a:gd name="connsiteX1" fmla="*/ 462948 w 1066470"/>
              <a:gd name="connsiteY1" fmla="*/ 0 h 631381"/>
              <a:gd name="connsiteX2" fmla="*/ 1066470 w 1066470"/>
              <a:gd name="connsiteY2" fmla="*/ 465291 h 631381"/>
              <a:gd name="connsiteX3" fmla="*/ 0 w 1066470"/>
              <a:gd name="connsiteY3" fmla="*/ 631381 h 631381"/>
              <a:gd name="connsiteX0" fmla="*/ 0 w 1088288"/>
              <a:gd name="connsiteY0" fmla="*/ 631381 h 631381"/>
              <a:gd name="connsiteX1" fmla="*/ 462948 w 1088288"/>
              <a:gd name="connsiteY1" fmla="*/ 0 h 631381"/>
              <a:gd name="connsiteX2" fmla="*/ 1088288 w 1088288"/>
              <a:gd name="connsiteY2" fmla="*/ 454498 h 631381"/>
              <a:gd name="connsiteX3" fmla="*/ 0 w 1088288"/>
              <a:gd name="connsiteY3" fmla="*/ 631381 h 631381"/>
              <a:gd name="connsiteX0" fmla="*/ 0 w 1088288"/>
              <a:gd name="connsiteY0" fmla="*/ 651721 h 651721"/>
              <a:gd name="connsiteX1" fmla="*/ 433118 w 1088288"/>
              <a:gd name="connsiteY1" fmla="*/ 0 h 651721"/>
              <a:gd name="connsiteX2" fmla="*/ 1088288 w 1088288"/>
              <a:gd name="connsiteY2" fmla="*/ 474838 h 651721"/>
              <a:gd name="connsiteX3" fmla="*/ 0 w 1088288"/>
              <a:gd name="connsiteY3" fmla="*/ 651721 h 651721"/>
              <a:gd name="connsiteX0" fmla="*/ 0 w 1155608"/>
              <a:gd name="connsiteY0" fmla="*/ 648092 h 648092"/>
              <a:gd name="connsiteX1" fmla="*/ 500438 w 1155608"/>
              <a:gd name="connsiteY1" fmla="*/ 0 h 648092"/>
              <a:gd name="connsiteX2" fmla="*/ 1155608 w 1155608"/>
              <a:gd name="connsiteY2" fmla="*/ 474838 h 648092"/>
              <a:gd name="connsiteX3" fmla="*/ 0 w 1155608"/>
              <a:gd name="connsiteY3" fmla="*/ 648092 h 648092"/>
              <a:gd name="connsiteX0" fmla="*/ 0 w 1159237"/>
              <a:gd name="connsiteY0" fmla="*/ 624481 h 624481"/>
              <a:gd name="connsiteX1" fmla="*/ 504067 w 1159237"/>
              <a:gd name="connsiteY1" fmla="*/ 0 h 624481"/>
              <a:gd name="connsiteX2" fmla="*/ 1159237 w 1159237"/>
              <a:gd name="connsiteY2" fmla="*/ 474838 h 624481"/>
              <a:gd name="connsiteX3" fmla="*/ 0 w 1159237"/>
              <a:gd name="connsiteY3" fmla="*/ 624481 h 62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9237" h="624481">
                <a:moveTo>
                  <a:pt x="0" y="624481"/>
                </a:moveTo>
                <a:lnTo>
                  <a:pt x="504067" y="0"/>
                </a:lnTo>
                <a:lnTo>
                  <a:pt x="1159237" y="474838"/>
                </a:lnTo>
                <a:lnTo>
                  <a:pt x="0" y="624481"/>
                </a:lnTo>
                <a:close/>
              </a:path>
            </a:pathLst>
          </a:cu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 мостиком</a:t>
            </a:r>
            <a:br>
              <a:rPr lang="ru-RU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Виляет </a:t>
            </a:r>
            <a:r>
              <a:rPr lang="ru-RU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хвостиком</a:t>
            </a:r>
            <a:r>
              <a:rPr lang="ru-RU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8144" y="476672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Рыба</a:t>
            </a:r>
            <a:endParaRPr lang="ru-RU" sz="6000" b="1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thumbnailCA3FBNP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937176" y="1628800"/>
            <a:ext cx="2903548" cy="1800200"/>
          </a:xfrm>
          <a:prstGeom prst="rect">
            <a:avLst/>
          </a:prstGeom>
        </p:spPr>
      </p:pic>
      <p:sp>
        <p:nvSpPr>
          <p:cNvPr id="6" name="Равнобедренный треугольник 5"/>
          <p:cNvSpPr/>
          <p:nvPr/>
        </p:nvSpPr>
        <p:spPr>
          <a:xfrm rot="13574698">
            <a:off x="3178619" y="2671516"/>
            <a:ext cx="2385449" cy="1243461"/>
          </a:xfrm>
          <a:custGeom>
            <a:avLst/>
            <a:gdLst>
              <a:gd name="connsiteX0" fmla="*/ 0 w 2393647"/>
              <a:gd name="connsiteY0" fmla="*/ 1220543 h 1220543"/>
              <a:gd name="connsiteX1" fmla="*/ 1196824 w 2393647"/>
              <a:gd name="connsiteY1" fmla="*/ 0 h 1220543"/>
              <a:gd name="connsiteX2" fmla="*/ 2393647 w 2393647"/>
              <a:gd name="connsiteY2" fmla="*/ 1220543 h 1220543"/>
              <a:gd name="connsiteX3" fmla="*/ 0 w 2393647"/>
              <a:gd name="connsiteY3" fmla="*/ 1220543 h 1220543"/>
              <a:gd name="connsiteX0" fmla="*/ 0 w 2385449"/>
              <a:gd name="connsiteY0" fmla="*/ 1243461 h 1243461"/>
              <a:gd name="connsiteX1" fmla="*/ 1188626 w 2385449"/>
              <a:gd name="connsiteY1" fmla="*/ 0 h 1243461"/>
              <a:gd name="connsiteX2" fmla="*/ 2385449 w 2385449"/>
              <a:gd name="connsiteY2" fmla="*/ 1220543 h 1243461"/>
              <a:gd name="connsiteX3" fmla="*/ 0 w 2385449"/>
              <a:gd name="connsiteY3" fmla="*/ 1243461 h 1243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5449" h="1243461">
                <a:moveTo>
                  <a:pt x="0" y="1243461"/>
                </a:moveTo>
                <a:lnTo>
                  <a:pt x="1188626" y="0"/>
                </a:lnTo>
                <a:lnTo>
                  <a:pt x="2385449" y="1220543"/>
                </a:lnTo>
                <a:lnTo>
                  <a:pt x="0" y="1243461"/>
                </a:lnTo>
                <a:close/>
              </a:path>
            </a:pathLst>
          </a:custGeom>
          <a:solidFill>
            <a:srgbClr val="FF33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8844670">
            <a:off x="3166605" y="4683219"/>
            <a:ext cx="2393647" cy="1220543"/>
          </a:xfrm>
          <a:prstGeom prst="triangle">
            <a:avLst/>
          </a:prstGeom>
          <a:solidFill>
            <a:srgbClr val="FF33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8032810">
            <a:off x="4541007" y="4151826"/>
            <a:ext cx="1605921" cy="799255"/>
          </a:xfrm>
          <a:custGeom>
            <a:avLst/>
            <a:gdLst>
              <a:gd name="connsiteX0" fmla="*/ 0 w 1567592"/>
              <a:gd name="connsiteY0" fmla="*/ 745836 h 745836"/>
              <a:gd name="connsiteX1" fmla="*/ 783796 w 1567592"/>
              <a:gd name="connsiteY1" fmla="*/ 0 h 745836"/>
              <a:gd name="connsiteX2" fmla="*/ 1567592 w 1567592"/>
              <a:gd name="connsiteY2" fmla="*/ 745836 h 745836"/>
              <a:gd name="connsiteX3" fmla="*/ 0 w 1567592"/>
              <a:gd name="connsiteY3" fmla="*/ 745836 h 745836"/>
              <a:gd name="connsiteX0" fmla="*/ 0 w 1567592"/>
              <a:gd name="connsiteY0" fmla="*/ 760626 h 760626"/>
              <a:gd name="connsiteX1" fmla="*/ 814880 w 1567592"/>
              <a:gd name="connsiteY1" fmla="*/ 0 h 760626"/>
              <a:gd name="connsiteX2" fmla="*/ 1567592 w 1567592"/>
              <a:gd name="connsiteY2" fmla="*/ 760626 h 760626"/>
              <a:gd name="connsiteX3" fmla="*/ 0 w 1567592"/>
              <a:gd name="connsiteY3" fmla="*/ 760626 h 760626"/>
              <a:gd name="connsiteX0" fmla="*/ 0 w 1598977"/>
              <a:gd name="connsiteY0" fmla="*/ 790809 h 790809"/>
              <a:gd name="connsiteX1" fmla="*/ 846265 w 1598977"/>
              <a:gd name="connsiteY1" fmla="*/ 0 h 790809"/>
              <a:gd name="connsiteX2" fmla="*/ 1598977 w 1598977"/>
              <a:gd name="connsiteY2" fmla="*/ 760626 h 790809"/>
              <a:gd name="connsiteX3" fmla="*/ 0 w 1598977"/>
              <a:gd name="connsiteY3" fmla="*/ 790809 h 790809"/>
              <a:gd name="connsiteX0" fmla="*/ 0 w 1605921"/>
              <a:gd name="connsiteY0" fmla="*/ 790809 h 799255"/>
              <a:gd name="connsiteX1" fmla="*/ 846265 w 1605921"/>
              <a:gd name="connsiteY1" fmla="*/ 0 h 799255"/>
              <a:gd name="connsiteX2" fmla="*/ 1605921 w 1605921"/>
              <a:gd name="connsiteY2" fmla="*/ 799255 h 799255"/>
              <a:gd name="connsiteX3" fmla="*/ 0 w 1605921"/>
              <a:gd name="connsiteY3" fmla="*/ 790809 h 799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5921" h="799255">
                <a:moveTo>
                  <a:pt x="0" y="790809"/>
                </a:moveTo>
                <a:lnTo>
                  <a:pt x="846265" y="0"/>
                </a:lnTo>
                <a:lnTo>
                  <a:pt x="1605921" y="799255"/>
                </a:lnTo>
                <a:lnTo>
                  <a:pt x="0" y="790809"/>
                </a:lnTo>
                <a:close/>
              </a:path>
            </a:pathLst>
          </a:custGeom>
          <a:solidFill>
            <a:srgbClr val="FF33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5400000">
            <a:off x="5343022" y="3970835"/>
            <a:ext cx="1152128" cy="595112"/>
          </a:xfrm>
          <a:prstGeom prst="triangle">
            <a:avLst/>
          </a:prstGeom>
          <a:solidFill>
            <a:srgbClr val="FF33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10800000">
            <a:off x="3856346" y="4301310"/>
            <a:ext cx="1219208" cy="562455"/>
          </a:xfrm>
          <a:custGeom>
            <a:avLst/>
            <a:gdLst>
              <a:gd name="connsiteX0" fmla="*/ 0 w 1219208"/>
              <a:gd name="connsiteY0" fmla="*/ 595112 h 595112"/>
              <a:gd name="connsiteX1" fmla="*/ 609604 w 1219208"/>
              <a:gd name="connsiteY1" fmla="*/ 0 h 595112"/>
              <a:gd name="connsiteX2" fmla="*/ 1219208 w 1219208"/>
              <a:gd name="connsiteY2" fmla="*/ 595112 h 595112"/>
              <a:gd name="connsiteX3" fmla="*/ 0 w 1219208"/>
              <a:gd name="connsiteY3" fmla="*/ 595112 h 595112"/>
              <a:gd name="connsiteX0" fmla="*/ 0 w 1219208"/>
              <a:gd name="connsiteY0" fmla="*/ 562455 h 562455"/>
              <a:gd name="connsiteX1" fmla="*/ 587833 w 1219208"/>
              <a:gd name="connsiteY1" fmla="*/ 0 h 562455"/>
              <a:gd name="connsiteX2" fmla="*/ 1219208 w 1219208"/>
              <a:gd name="connsiteY2" fmla="*/ 562455 h 562455"/>
              <a:gd name="connsiteX3" fmla="*/ 0 w 1219208"/>
              <a:gd name="connsiteY3" fmla="*/ 562455 h 56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8" h="562455">
                <a:moveTo>
                  <a:pt x="0" y="562455"/>
                </a:moveTo>
                <a:lnTo>
                  <a:pt x="587833" y="0"/>
                </a:lnTo>
                <a:lnTo>
                  <a:pt x="1219208" y="562455"/>
                </a:lnTo>
                <a:lnTo>
                  <a:pt x="0" y="562455"/>
                </a:lnTo>
                <a:close/>
              </a:path>
            </a:pathLst>
          </a:custGeom>
          <a:solidFill>
            <a:srgbClr val="FF33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2870301">
            <a:off x="2932465" y="3872347"/>
            <a:ext cx="770384" cy="792088"/>
          </a:xfrm>
          <a:prstGeom prst="rect">
            <a:avLst/>
          </a:prstGeom>
          <a:solidFill>
            <a:srgbClr val="FF33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араллелограмм 11"/>
          <p:cNvSpPr/>
          <p:nvPr/>
        </p:nvSpPr>
        <p:spPr>
          <a:xfrm>
            <a:off x="3856346" y="3717032"/>
            <a:ext cx="1765184" cy="584279"/>
          </a:xfrm>
          <a:custGeom>
            <a:avLst/>
            <a:gdLst>
              <a:gd name="connsiteX0" fmla="*/ 0 w 1360168"/>
              <a:gd name="connsiteY0" fmla="*/ 576064 h 576064"/>
              <a:gd name="connsiteX1" fmla="*/ 144016 w 1360168"/>
              <a:gd name="connsiteY1" fmla="*/ 0 h 576064"/>
              <a:gd name="connsiteX2" fmla="*/ 1360168 w 1360168"/>
              <a:gd name="connsiteY2" fmla="*/ 0 h 576064"/>
              <a:gd name="connsiteX3" fmla="*/ 1216152 w 1360168"/>
              <a:gd name="connsiteY3" fmla="*/ 576064 h 576064"/>
              <a:gd name="connsiteX4" fmla="*/ 0 w 1360168"/>
              <a:gd name="connsiteY4" fmla="*/ 576064 h 576064"/>
              <a:gd name="connsiteX0" fmla="*/ 0 w 1765184"/>
              <a:gd name="connsiteY0" fmla="*/ 584279 h 584279"/>
              <a:gd name="connsiteX1" fmla="*/ 144016 w 1765184"/>
              <a:gd name="connsiteY1" fmla="*/ 8215 h 584279"/>
              <a:gd name="connsiteX2" fmla="*/ 1360168 w 1765184"/>
              <a:gd name="connsiteY2" fmla="*/ 8215 h 584279"/>
              <a:gd name="connsiteX3" fmla="*/ 1765109 w 1765184"/>
              <a:gd name="connsiteY3" fmla="*/ 3212 h 584279"/>
              <a:gd name="connsiteX4" fmla="*/ 1216152 w 1765184"/>
              <a:gd name="connsiteY4" fmla="*/ 584279 h 584279"/>
              <a:gd name="connsiteX5" fmla="*/ 0 w 1765184"/>
              <a:gd name="connsiteY5" fmla="*/ 584279 h 584279"/>
              <a:gd name="connsiteX0" fmla="*/ 0 w 1765184"/>
              <a:gd name="connsiteY0" fmla="*/ 584279 h 584279"/>
              <a:gd name="connsiteX1" fmla="*/ 601216 w 1765184"/>
              <a:gd name="connsiteY1" fmla="*/ 19100 h 584279"/>
              <a:gd name="connsiteX2" fmla="*/ 1360168 w 1765184"/>
              <a:gd name="connsiteY2" fmla="*/ 8215 h 584279"/>
              <a:gd name="connsiteX3" fmla="*/ 1765109 w 1765184"/>
              <a:gd name="connsiteY3" fmla="*/ 3212 h 584279"/>
              <a:gd name="connsiteX4" fmla="*/ 1216152 w 1765184"/>
              <a:gd name="connsiteY4" fmla="*/ 584279 h 584279"/>
              <a:gd name="connsiteX5" fmla="*/ 0 w 1765184"/>
              <a:gd name="connsiteY5" fmla="*/ 584279 h 584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5184" h="584279">
                <a:moveTo>
                  <a:pt x="0" y="584279"/>
                </a:moveTo>
                <a:lnTo>
                  <a:pt x="601216" y="19100"/>
                </a:lnTo>
                <a:lnTo>
                  <a:pt x="1360168" y="8215"/>
                </a:lnTo>
                <a:cubicBezTo>
                  <a:pt x="1353634" y="21061"/>
                  <a:pt x="1771643" y="-9634"/>
                  <a:pt x="1765109" y="3212"/>
                </a:cubicBezTo>
                <a:lnTo>
                  <a:pt x="1216152" y="584279"/>
                </a:lnTo>
                <a:lnTo>
                  <a:pt x="0" y="584279"/>
                </a:lnTo>
                <a:close/>
              </a:path>
            </a:pathLst>
          </a:custGeom>
          <a:solidFill>
            <a:srgbClr val="FF33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 descr="thumbnailCASZR134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5067138"/>
            <a:ext cx="2699792" cy="179086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836712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Сам деревянный,</a:t>
            </a:r>
          </a:p>
          <a:p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голова </a:t>
            </a:r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железная.</a:t>
            </a:r>
            <a:endParaRPr lang="ru-RU" sz="36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0112" y="980728"/>
            <a:ext cx="3563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ln w="1270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FF00"/>
                </a:solidFill>
              </a:rPr>
              <a:t>Молоток</a:t>
            </a:r>
          </a:p>
        </p:txBody>
      </p:sp>
      <p:pic>
        <p:nvPicPr>
          <p:cNvPr id="4" name="Рисунок 3" descr="thumbnailCAPX0MS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23340" y="2780928"/>
            <a:ext cx="2331259" cy="2376264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  <p:sp>
        <p:nvSpPr>
          <p:cNvPr id="5" name="Равнобедренный треугольник 4"/>
          <p:cNvSpPr/>
          <p:nvPr/>
        </p:nvSpPr>
        <p:spPr>
          <a:xfrm>
            <a:off x="4788024" y="2482010"/>
            <a:ext cx="2088232" cy="1054886"/>
          </a:xfrm>
          <a:custGeom>
            <a:avLst/>
            <a:gdLst>
              <a:gd name="connsiteX0" fmla="*/ 0 w 2088232"/>
              <a:gd name="connsiteY0" fmla="*/ 1044000 h 1044000"/>
              <a:gd name="connsiteX1" fmla="*/ 1044116 w 2088232"/>
              <a:gd name="connsiteY1" fmla="*/ 0 h 1044000"/>
              <a:gd name="connsiteX2" fmla="*/ 2088232 w 2088232"/>
              <a:gd name="connsiteY2" fmla="*/ 1044000 h 1044000"/>
              <a:gd name="connsiteX3" fmla="*/ 0 w 2088232"/>
              <a:gd name="connsiteY3" fmla="*/ 1044000 h 1044000"/>
              <a:gd name="connsiteX0" fmla="*/ 0 w 2088232"/>
              <a:gd name="connsiteY0" fmla="*/ 1054886 h 1054886"/>
              <a:gd name="connsiteX1" fmla="*/ 1033230 w 2088232"/>
              <a:gd name="connsiteY1" fmla="*/ 0 h 1054886"/>
              <a:gd name="connsiteX2" fmla="*/ 2088232 w 2088232"/>
              <a:gd name="connsiteY2" fmla="*/ 1054886 h 1054886"/>
              <a:gd name="connsiteX3" fmla="*/ 0 w 2088232"/>
              <a:gd name="connsiteY3" fmla="*/ 1054886 h 105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8232" h="1054886">
                <a:moveTo>
                  <a:pt x="0" y="1054886"/>
                </a:moveTo>
                <a:lnTo>
                  <a:pt x="1033230" y="0"/>
                </a:lnTo>
                <a:lnTo>
                  <a:pt x="2088232" y="1054886"/>
                </a:lnTo>
                <a:lnTo>
                  <a:pt x="0" y="1054886"/>
                </a:lnTo>
                <a:close/>
              </a:path>
            </a:pathLst>
          </a:cu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0800000">
            <a:off x="5796136" y="2492896"/>
            <a:ext cx="2124000" cy="1008112"/>
          </a:xfrm>
          <a:prstGeom prst="triangl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8143698">
            <a:off x="6903012" y="2906648"/>
            <a:ext cx="1493195" cy="756567"/>
          </a:xfrm>
          <a:custGeom>
            <a:avLst/>
            <a:gdLst>
              <a:gd name="connsiteX0" fmla="*/ 0 w 1513581"/>
              <a:gd name="connsiteY0" fmla="*/ 728714 h 728714"/>
              <a:gd name="connsiteX1" fmla="*/ 756791 w 1513581"/>
              <a:gd name="connsiteY1" fmla="*/ 0 h 728714"/>
              <a:gd name="connsiteX2" fmla="*/ 1513581 w 1513581"/>
              <a:gd name="connsiteY2" fmla="*/ 728714 h 728714"/>
              <a:gd name="connsiteX3" fmla="*/ 0 w 1513581"/>
              <a:gd name="connsiteY3" fmla="*/ 728714 h 728714"/>
              <a:gd name="connsiteX0" fmla="*/ 0 w 1521767"/>
              <a:gd name="connsiteY0" fmla="*/ 728714 h 767100"/>
              <a:gd name="connsiteX1" fmla="*/ 756791 w 1521767"/>
              <a:gd name="connsiteY1" fmla="*/ 0 h 767100"/>
              <a:gd name="connsiteX2" fmla="*/ 1521767 w 1521767"/>
              <a:gd name="connsiteY2" fmla="*/ 767100 h 767100"/>
              <a:gd name="connsiteX3" fmla="*/ 0 w 1521767"/>
              <a:gd name="connsiteY3" fmla="*/ 728714 h 767100"/>
              <a:gd name="connsiteX0" fmla="*/ 0 w 1544564"/>
              <a:gd name="connsiteY0" fmla="*/ 752098 h 767100"/>
              <a:gd name="connsiteX1" fmla="*/ 779588 w 1544564"/>
              <a:gd name="connsiteY1" fmla="*/ 0 h 767100"/>
              <a:gd name="connsiteX2" fmla="*/ 1544564 w 1544564"/>
              <a:gd name="connsiteY2" fmla="*/ 767100 h 767100"/>
              <a:gd name="connsiteX3" fmla="*/ 0 w 1544564"/>
              <a:gd name="connsiteY3" fmla="*/ 752098 h 76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4564" h="767100">
                <a:moveTo>
                  <a:pt x="0" y="752098"/>
                </a:moveTo>
                <a:lnTo>
                  <a:pt x="779588" y="0"/>
                </a:lnTo>
                <a:lnTo>
                  <a:pt x="1544564" y="767100"/>
                </a:lnTo>
                <a:lnTo>
                  <a:pt x="0" y="752098"/>
                </a:lnTo>
                <a:close/>
              </a:path>
            </a:pathLst>
          </a:cu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2660689">
            <a:off x="6314273" y="3437233"/>
            <a:ext cx="1331197" cy="680797"/>
          </a:xfrm>
          <a:custGeom>
            <a:avLst/>
            <a:gdLst>
              <a:gd name="connsiteX0" fmla="*/ 0 w 1323764"/>
              <a:gd name="connsiteY0" fmla="*/ 657617 h 657617"/>
              <a:gd name="connsiteX1" fmla="*/ 661882 w 1323764"/>
              <a:gd name="connsiteY1" fmla="*/ 0 h 657617"/>
              <a:gd name="connsiteX2" fmla="*/ 1323764 w 1323764"/>
              <a:gd name="connsiteY2" fmla="*/ 657617 h 657617"/>
              <a:gd name="connsiteX3" fmla="*/ 0 w 1323764"/>
              <a:gd name="connsiteY3" fmla="*/ 657617 h 657617"/>
              <a:gd name="connsiteX0" fmla="*/ 0 w 1331197"/>
              <a:gd name="connsiteY0" fmla="*/ 657617 h 680797"/>
              <a:gd name="connsiteX1" fmla="*/ 661882 w 1331197"/>
              <a:gd name="connsiteY1" fmla="*/ 0 h 680797"/>
              <a:gd name="connsiteX2" fmla="*/ 1331197 w 1331197"/>
              <a:gd name="connsiteY2" fmla="*/ 680797 h 680797"/>
              <a:gd name="connsiteX3" fmla="*/ 0 w 1331197"/>
              <a:gd name="connsiteY3" fmla="*/ 657617 h 68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1197" h="680797">
                <a:moveTo>
                  <a:pt x="0" y="657617"/>
                </a:moveTo>
                <a:lnTo>
                  <a:pt x="661882" y="0"/>
                </a:lnTo>
                <a:lnTo>
                  <a:pt x="1331197" y="680797"/>
                </a:lnTo>
                <a:lnTo>
                  <a:pt x="0" y="657617"/>
                </a:lnTo>
                <a:close/>
              </a:path>
            </a:pathLst>
          </a:cu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араллелограмм 9"/>
          <p:cNvSpPr/>
          <p:nvPr/>
        </p:nvSpPr>
        <p:spPr>
          <a:xfrm rot="16200000">
            <a:off x="5955727" y="3869162"/>
            <a:ext cx="1593439" cy="903514"/>
          </a:xfrm>
          <a:custGeom>
            <a:avLst/>
            <a:gdLst>
              <a:gd name="connsiteX0" fmla="*/ 0 w 864096"/>
              <a:gd name="connsiteY0" fmla="*/ 914400 h 914400"/>
              <a:gd name="connsiteX1" fmla="*/ 216024 w 864096"/>
              <a:gd name="connsiteY1" fmla="*/ 0 h 914400"/>
              <a:gd name="connsiteX2" fmla="*/ 864096 w 864096"/>
              <a:gd name="connsiteY2" fmla="*/ 0 h 914400"/>
              <a:gd name="connsiteX3" fmla="*/ 648072 w 864096"/>
              <a:gd name="connsiteY3" fmla="*/ 914400 h 914400"/>
              <a:gd name="connsiteX4" fmla="*/ 0 w 864096"/>
              <a:gd name="connsiteY4" fmla="*/ 914400 h 914400"/>
              <a:gd name="connsiteX0" fmla="*/ 0 w 1593439"/>
              <a:gd name="connsiteY0" fmla="*/ 914400 h 914400"/>
              <a:gd name="connsiteX1" fmla="*/ 216024 w 1593439"/>
              <a:gd name="connsiteY1" fmla="*/ 0 h 914400"/>
              <a:gd name="connsiteX2" fmla="*/ 1593439 w 1593439"/>
              <a:gd name="connsiteY2" fmla="*/ 10886 h 914400"/>
              <a:gd name="connsiteX3" fmla="*/ 648072 w 1593439"/>
              <a:gd name="connsiteY3" fmla="*/ 914400 h 914400"/>
              <a:gd name="connsiteX4" fmla="*/ 0 w 1593439"/>
              <a:gd name="connsiteY4" fmla="*/ 914400 h 914400"/>
              <a:gd name="connsiteX0" fmla="*/ 0 w 1593439"/>
              <a:gd name="connsiteY0" fmla="*/ 903514 h 903514"/>
              <a:gd name="connsiteX1" fmla="*/ 825624 w 1593439"/>
              <a:gd name="connsiteY1" fmla="*/ 43546 h 903514"/>
              <a:gd name="connsiteX2" fmla="*/ 1593439 w 1593439"/>
              <a:gd name="connsiteY2" fmla="*/ 0 h 903514"/>
              <a:gd name="connsiteX3" fmla="*/ 648072 w 1593439"/>
              <a:gd name="connsiteY3" fmla="*/ 903514 h 903514"/>
              <a:gd name="connsiteX4" fmla="*/ 0 w 1593439"/>
              <a:gd name="connsiteY4" fmla="*/ 903514 h 903514"/>
              <a:gd name="connsiteX0" fmla="*/ 0 w 1593439"/>
              <a:gd name="connsiteY0" fmla="*/ 903514 h 903514"/>
              <a:gd name="connsiteX1" fmla="*/ 814738 w 1593439"/>
              <a:gd name="connsiteY1" fmla="*/ 10892 h 903514"/>
              <a:gd name="connsiteX2" fmla="*/ 1593439 w 1593439"/>
              <a:gd name="connsiteY2" fmla="*/ 0 h 903514"/>
              <a:gd name="connsiteX3" fmla="*/ 648072 w 1593439"/>
              <a:gd name="connsiteY3" fmla="*/ 903514 h 903514"/>
              <a:gd name="connsiteX4" fmla="*/ 0 w 1593439"/>
              <a:gd name="connsiteY4" fmla="*/ 903514 h 90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3439" h="903514">
                <a:moveTo>
                  <a:pt x="0" y="903514"/>
                </a:moveTo>
                <a:lnTo>
                  <a:pt x="814738" y="10892"/>
                </a:lnTo>
                <a:lnTo>
                  <a:pt x="1593439" y="0"/>
                </a:lnTo>
                <a:lnTo>
                  <a:pt x="648072" y="903514"/>
                </a:lnTo>
                <a:lnTo>
                  <a:pt x="0" y="903514"/>
                </a:lnTo>
                <a:close/>
              </a:path>
            </a:pathLst>
          </a:cu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13552071">
            <a:off x="5981407" y="4612565"/>
            <a:ext cx="1204382" cy="624550"/>
          </a:xfrm>
          <a:custGeom>
            <a:avLst/>
            <a:gdLst>
              <a:gd name="connsiteX0" fmla="*/ 0 w 1174762"/>
              <a:gd name="connsiteY0" fmla="*/ 547119 h 547119"/>
              <a:gd name="connsiteX1" fmla="*/ 587381 w 1174762"/>
              <a:gd name="connsiteY1" fmla="*/ 0 h 547119"/>
              <a:gd name="connsiteX2" fmla="*/ 1174762 w 1174762"/>
              <a:gd name="connsiteY2" fmla="*/ 547119 h 547119"/>
              <a:gd name="connsiteX3" fmla="*/ 0 w 1174762"/>
              <a:gd name="connsiteY3" fmla="*/ 547119 h 547119"/>
              <a:gd name="connsiteX0" fmla="*/ 0 w 1204382"/>
              <a:gd name="connsiteY0" fmla="*/ 624550 h 624550"/>
              <a:gd name="connsiteX1" fmla="*/ 617001 w 1204382"/>
              <a:gd name="connsiteY1" fmla="*/ 0 h 624550"/>
              <a:gd name="connsiteX2" fmla="*/ 1204382 w 1204382"/>
              <a:gd name="connsiteY2" fmla="*/ 547119 h 624550"/>
              <a:gd name="connsiteX3" fmla="*/ 0 w 1204382"/>
              <a:gd name="connsiteY3" fmla="*/ 624550 h 62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4382" h="624550">
                <a:moveTo>
                  <a:pt x="0" y="624550"/>
                </a:moveTo>
                <a:lnTo>
                  <a:pt x="617001" y="0"/>
                </a:lnTo>
                <a:lnTo>
                  <a:pt x="1204382" y="547119"/>
                </a:lnTo>
                <a:lnTo>
                  <a:pt x="0" y="624550"/>
                </a:lnTo>
                <a:close/>
              </a:path>
            </a:pathLst>
          </a:cu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340108" y="5125009"/>
            <a:ext cx="864096" cy="842392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rainbow34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79512" y="0"/>
            <a:ext cx="9144000" cy="393799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23628" y="2060848"/>
            <a:ext cx="6696744" cy="3477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400" b="1" spc="50" dirty="0" err="1" smtClean="0">
                <a:ln w="38100">
                  <a:solidFill>
                    <a:srgbClr val="FF0066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Танграм</a:t>
            </a:r>
            <a:r>
              <a:rPr lang="ru-RU" sz="4400" b="1" spc="50" dirty="0" smtClean="0">
                <a:ln w="38100">
                  <a:solidFill>
                    <a:srgbClr val="FF0066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algn="ctr"/>
            <a:r>
              <a:rPr lang="ru-RU" sz="4400" b="1" spc="50" dirty="0" smtClean="0">
                <a:ln w="38100">
                  <a:solidFill>
                    <a:srgbClr val="FF0066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одна из классических головоломок, которая родилась в Китае более </a:t>
            </a:r>
          </a:p>
          <a:p>
            <a:pPr algn="ctr"/>
            <a:r>
              <a:rPr lang="ru-RU" sz="4400" b="1" spc="50" dirty="0" smtClean="0">
                <a:ln w="38100">
                  <a:solidFill>
                    <a:srgbClr val="FF0066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тысяч лет назад</a:t>
            </a:r>
            <a:endParaRPr lang="ru-RU" sz="3200" b="1" spc="50" dirty="0" smtClean="0">
              <a:ln w="38100">
                <a:solidFill>
                  <a:srgbClr val="FF0066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763588" y="1268413"/>
            <a:ext cx="8380412" cy="4105275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Презентацию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выполнила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воспитатель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ГПД</a:t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ГБОУ НОШ №992 «Излучина»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Москва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Юдина 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Наталья Николаевна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39" descr="rainbow34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7523" y="130324"/>
            <a:ext cx="9144000" cy="429309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545834" y="1489314"/>
            <a:ext cx="4031635" cy="38839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4572000" y="1489314"/>
            <a:ext cx="4005469" cy="38839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2" idx="1"/>
            <a:endCxn id="2" idx="0"/>
          </p:cNvCxnSpPr>
          <p:nvPr/>
        </p:nvCxnSpPr>
        <p:spPr>
          <a:xfrm flipV="1">
            <a:off x="4545834" y="1489314"/>
            <a:ext cx="2015818" cy="19419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5733387" y="2276872"/>
            <a:ext cx="2844082" cy="30963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33387" y="2276872"/>
            <a:ext cx="0" cy="19442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2" idx="0"/>
          </p:cNvCxnSpPr>
          <p:nvPr/>
        </p:nvCxnSpPr>
        <p:spPr>
          <a:xfrm>
            <a:off x="6561652" y="1489314"/>
            <a:ext cx="962676" cy="9709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79512" y="1556792"/>
            <a:ext cx="41764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 7 элементов, на которые разделен квадрат, можно составить множество характерных  изображений людей в разных позах, животных,  различных предметов.</a:t>
            </a:r>
            <a:endParaRPr lang="ru-RU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1" name="Рисунок 40" descr="sun020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 rot="20838869">
            <a:off x="1588828" y="123976"/>
            <a:ext cx="1259240" cy="117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1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548680"/>
            <a:ext cx="8532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rgbClr val="FF33CC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Белый, как снег, надутый, как мех.</a:t>
            </a:r>
          </a:p>
          <a:p>
            <a:r>
              <a:rPr lang="ru-RU" sz="3600" b="1" dirty="0" smtClean="0">
                <a:ln>
                  <a:solidFill>
                    <a:srgbClr val="FF33CC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Лопатами ходит, а рогом ест.</a:t>
            </a:r>
            <a:endParaRPr lang="ru-RU" sz="3600" b="1" dirty="0">
              <a:ln>
                <a:solidFill>
                  <a:srgbClr val="FF33CC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67736" y="1484784"/>
            <a:ext cx="23762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Гусь</a:t>
            </a:r>
            <a:endParaRPr lang="ru-RU" sz="6600" dirty="0">
              <a:ln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797696" y="4376077"/>
            <a:ext cx="2158680" cy="936627"/>
          </a:xfrm>
          <a:custGeom>
            <a:avLst/>
            <a:gdLst>
              <a:gd name="connsiteX0" fmla="*/ 0 w 2158680"/>
              <a:gd name="connsiteY0" fmla="*/ 936627 h 936627"/>
              <a:gd name="connsiteX1" fmla="*/ 1006830 w 2158680"/>
              <a:gd name="connsiteY1" fmla="*/ 0 h 936627"/>
              <a:gd name="connsiteX2" fmla="*/ 2158680 w 2158680"/>
              <a:gd name="connsiteY2" fmla="*/ 936627 h 936627"/>
              <a:gd name="connsiteX3" fmla="*/ 0 w 2158680"/>
              <a:gd name="connsiteY3" fmla="*/ 936627 h 936627"/>
              <a:gd name="connsiteX0" fmla="*/ 0 w 2158680"/>
              <a:gd name="connsiteY0" fmla="*/ 936627 h 936627"/>
              <a:gd name="connsiteX1" fmla="*/ 963287 w 2158680"/>
              <a:gd name="connsiteY1" fmla="*/ 0 h 936627"/>
              <a:gd name="connsiteX2" fmla="*/ 2158680 w 2158680"/>
              <a:gd name="connsiteY2" fmla="*/ 936627 h 936627"/>
              <a:gd name="connsiteX3" fmla="*/ 0 w 2158680"/>
              <a:gd name="connsiteY3" fmla="*/ 936627 h 936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8680" h="936627">
                <a:moveTo>
                  <a:pt x="0" y="936627"/>
                </a:moveTo>
                <a:lnTo>
                  <a:pt x="963287" y="0"/>
                </a:lnTo>
                <a:lnTo>
                  <a:pt x="2158680" y="936627"/>
                </a:lnTo>
                <a:lnTo>
                  <a:pt x="0" y="936627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4813142" y="4377545"/>
            <a:ext cx="1955102" cy="946990"/>
          </a:xfrm>
          <a:custGeom>
            <a:avLst/>
            <a:gdLst>
              <a:gd name="connsiteX0" fmla="*/ 0 w 1944216"/>
              <a:gd name="connsiteY0" fmla="*/ 936104 h 936104"/>
              <a:gd name="connsiteX1" fmla="*/ 972108 w 1944216"/>
              <a:gd name="connsiteY1" fmla="*/ 0 h 936104"/>
              <a:gd name="connsiteX2" fmla="*/ 1944216 w 1944216"/>
              <a:gd name="connsiteY2" fmla="*/ 936104 h 936104"/>
              <a:gd name="connsiteX3" fmla="*/ 0 w 1944216"/>
              <a:gd name="connsiteY3" fmla="*/ 936104 h 936104"/>
              <a:gd name="connsiteX0" fmla="*/ 0 w 1955102"/>
              <a:gd name="connsiteY0" fmla="*/ 936104 h 946990"/>
              <a:gd name="connsiteX1" fmla="*/ 972108 w 1955102"/>
              <a:gd name="connsiteY1" fmla="*/ 0 h 946990"/>
              <a:gd name="connsiteX2" fmla="*/ 1955102 w 1955102"/>
              <a:gd name="connsiteY2" fmla="*/ 946990 h 946990"/>
              <a:gd name="connsiteX3" fmla="*/ 0 w 1955102"/>
              <a:gd name="connsiteY3" fmla="*/ 936104 h 94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5102" h="946990">
                <a:moveTo>
                  <a:pt x="0" y="936104"/>
                </a:moveTo>
                <a:lnTo>
                  <a:pt x="972108" y="0"/>
                </a:lnTo>
                <a:lnTo>
                  <a:pt x="1955102" y="946990"/>
                </a:lnTo>
                <a:lnTo>
                  <a:pt x="0" y="936104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араллелограмм 7"/>
          <p:cNvSpPr/>
          <p:nvPr/>
        </p:nvSpPr>
        <p:spPr>
          <a:xfrm>
            <a:off x="4824027" y="3328547"/>
            <a:ext cx="1475354" cy="1047530"/>
          </a:xfrm>
          <a:custGeom>
            <a:avLst/>
            <a:gdLst>
              <a:gd name="connsiteX0" fmla="*/ 0 w 1116125"/>
              <a:gd name="connsiteY0" fmla="*/ 1058416 h 1058416"/>
              <a:gd name="connsiteX1" fmla="*/ 264604 w 1116125"/>
              <a:gd name="connsiteY1" fmla="*/ 0 h 1058416"/>
              <a:gd name="connsiteX2" fmla="*/ 1116125 w 1116125"/>
              <a:gd name="connsiteY2" fmla="*/ 0 h 1058416"/>
              <a:gd name="connsiteX3" fmla="*/ 851521 w 1116125"/>
              <a:gd name="connsiteY3" fmla="*/ 1058416 h 1058416"/>
              <a:gd name="connsiteX4" fmla="*/ 0 w 1116125"/>
              <a:gd name="connsiteY4" fmla="*/ 1058416 h 1058416"/>
              <a:gd name="connsiteX0" fmla="*/ 0 w 1475354"/>
              <a:gd name="connsiteY0" fmla="*/ 1058416 h 1058416"/>
              <a:gd name="connsiteX1" fmla="*/ 264604 w 1475354"/>
              <a:gd name="connsiteY1" fmla="*/ 0 h 1058416"/>
              <a:gd name="connsiteX2" fmla="*/ 1475354 w 1475354"/>
              <a:gd name="connsiteY2" fmla="*/ 10886 h 1058416"/>
              <a:gd name="connsiteX3" fmla="*/ 851521 w 1475354"/>
              <a:gd name="connsiteY3" fmla="*/ 1058416 h 1058416"/>
              <a:gd name="connsiteX4" fmla="*/ 0 w 1475354"/>
              <a:gd name="connsiteY4" fmla="*/ 1058416 h 1058416"/>
              <a:gd name="connsiteX0" fmla="*/ 0 w 1475354"/>
              <a:gd name="connsiteY0" fmla="*/ 1047530 h 1047530"/>
              <a:gd name="connsiteX1" fmla="*/ 656490 w 1475354"/>
              <a:gd name="connsiteY1" fmla="*/ 10885 h 1047530"/>
              <a:gd name="connsiteX2" fmla="*/ 1475354 w 1475354"/>
              <a:gd name="connsiteY2" fmla="*/ 0 h 1047530"/>
              <a:gd name="connsiteX3" fmla="*/ 851521 w 1475354"/>
              <a:gd name="connsiteY3" fmla="*/ 1047530 h 1047530"/>
              <a:gd name="connsiteX4" fmla="*/ 0 w 1475354"/>
              <a:gd name="connsiteY4" fmla="*/ 1047530 h 104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354" h="1047530">
                <a:moveTo>
                  <a:pt x="0" y="1047530"/>
                </a:moveTo>
                <a:lnTo>
                  <a:pt x="656490" y="10885"/>
                </a:lnTo>
                <a:lnTo>
                  <a:pt x="1475354" y="0"/>
                </a:lnTo>
                <a:lnTo>
                  <a:pt x="851521" y="1047530"/>
                </a:lnTo>
                <a:lnTo>
                  <a:pt x="0" y="1047530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487323" y="2521134"/>
            <a:ext cx="821997" cy="81379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840813" y="1772454"/>
            <a:ext cx="1458568" cy="748680"/>
          </a:xfrm>
          <a:prstGeom prst="triangl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7084412">
            <a:off x="5584698" y="5640932"/>
            <a:ext cx="1216961" cy="468620"/>
          </a:xfrm>
          <a:prstGeom prst="triangle">
            <a:avLst>
              <a:gd name="adj" fmla="val 61279"/>
            </a:avLst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4880249">
            <a:off x="6643207" y="5682311"/>
            <a:ext cx="1231862" cy="395966"/>
          </a:xfrm>
          <a:prstGeom prst="triangl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 descr="thumbnailCANPZG8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27584" y="2492896"/>
            <a:ext cx="3384376" cy="25382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Эту птицу каждый знает.</a:t>
            </a:r>
          </a:p>
          <a:p>
            <a:r>
              <a:rPr lang="ru-RU" sz="3600" b="1" i="1" dirty="0" smtClean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Она, ребята, не летает.</a:t>
            </a:r>
            <a:endParaRPr lang="ru-RU" sz="3600" b="1" i="1" dirty="0">
              <a:ln>
                <a:solidFill>
                  <a:srgbClr val="00B0F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12472" y="3885553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Курица</a:t>
            </a:r>
            <a:endParaRPr lang="ru-RU" sz="5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2010-11-25_199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300192" y="692696"/>
            <a:ext cx="2480940" cy="2674067"/>
          </a:xfrm>
          <a:prstGeom prst="rect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</p:pic>
      <p:sp>
        <p:nvSpPr>
          <p:cNvPr id="6" name="Равнобедренный треугольник 5"/>
          <p:cNvSpPr/>
          <p:nvPr/>
        </p:nvSpPr>
        <p:spPr>
          <a:xfrm>
            <a:off x="1907704" y="3563944"/>
            <a:ext cx="2065480" cy="966702"/>
          </a:xfrm>
          <a:prstGeom prst="triangle">
            <a:avLst>
              <a:gd name="adj" fmla="val 52382"/>
            </a:avLst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2410906">
            <a:off x="1904068" y="4378447"/>
            <a:ext cx="1892448" cy="996816"/>
          </a:xfrm>
          <a:custGeom>
            <a:avLst/>
            <a:gdLst>
              <a:gd name="connsiteX0" fmla="*/ 0 w 1557738"/>
              <a:gd name="connsiteY0" fmla="*/ 813993 h 813993"/>
              <a:gd name="connsiteX1" fmla="*/ 778869 w 1557738"/>
              <a:gd name="connsiteY1" fmla="*/ 0 h 813993"/>
              <a:gd name="connsiteX2" fmla="*/ 1557738 w 1557738"/>
              <a:gd name="connsiteY2" fmla="*/ 813993 h 813993"/>
              <a:gd name="connsiteX3" fmla="*/ 0 w 1557738"/>
              <a:gd name="connsiteY3" fmla="*/ 813993 h 813993"/>
              <a:gd name="connsiteX0" fmla="*/ 0 w 1557738"/>
              <a:gd name="connsiteY0" fmla="*/ 790670 h 790670"/>
              <a:gd name="connsiteX1" fmla="*/ 801727 w 1557738"/>
              <a:gd name="connsiteY1" fmla="*/ 0 h 790670"/>
              <a:gd name="connsiteX2" fmla="*/ 1557738 w 1557738"/>
              <a:gd name="connsiteY2" fmla="*/ 790670 h 790670"/>
              <a:gd name="connsiteX3" fmla="*/ 0 w 1557738"/>
              <a:gd name="connsiteY3" fmla="*/ 790670 h 790670"/>
              <a:gd name="connsiteX0" fmla="*/ 0 w 1478492"/>
              <a:gd name="connsiteY0" fmla="*/ 790670 h 905135"/>
              <a:gd name="connsiteX1" fmla="*/ 801727 w 1478492"/>
              <a:gd name="connsiteY1" fmla="*/ 0 h 905135"/>
              <a:gd name="connsiteX2" fmla="*/ 1478492 w 1478492"/>
              <a:gd name="connsiteY2" fmla="*/ 905135 h 905135"/>
              <a:gd name="connsiteX3" fmla="*/ 0 w 1478492"/>
              <a:gd name="connsiteY3" fmla="*/ 790670 h 905135"/>
              <a:gd name="connsiteX0" fmla="*/ 0 w 1478492"/>
              <a:gd name="connsiteY0" fmla="*/ 797402 h 911867"/>
              <a:gd name="connsiteX1" fmla="*/ 796542 w 1478492"/>
              <a:gd name="connsiteY1" fmla="*/ 0 h 911867"/>
              <a:gd name="connsiteX2" fmla="*/ 1478492 w 1478492"/>
              <a:gd name="connsiteY2" fmla="*/ 911867 h 911867"/>
              <a:gd name="connsiteX3" fmla="*/ 0 w 1478492"/>
              <a:gd name="connsiteY3" fmla="*/ 797402 h 911867"/>
              <a:gd name="connsiteX0" fmla="*/ 0 w 1482938"/>
              <a:gd name="connsiteY0" fmla="*/ 778046 h 911867"/>
              <a:gd name="connsiteX1" fmla="*/ 800988 w 1482938"/>
              <a:gd name="connsiteY1" fmla="*/ 0 h 911867"/>
              <a:gd name="connsiteX2" fmla="*/ 1482938 w 1482938"/>
              <a:gd name="connsiteY2" fmla="*/ 911867 h 911867"/>
              <a:gd name="connsiteX3" fmla="*/ 0 w 1482938"/>
              <a:gd name="connsiteY3" fmla="*/ 778046 h 911867"/>
              <a:gd name="connsiteX0" fmla="*/ 0 w 1482938"/>
              <a:gd name="connsiteY0" fmla="*/ 757850 h 891671"/>
              <a:gd name="connsiteX1" fmla="*/ 816545 w 1482938"/>
              <a:gd name="connsiteY1" fmla="*/ 0 h 891671"/>
              <a:gd name="connsiteX2" fmla="*/ 1482938 w 1482938"/>
              <a:gd name="connsiteY2" fmla="*/ 891671 h 891671"/>
              <a:gd name="connsiteX3" fmla="*/ 0 w 1482938"/>
              <a:gd name="connsiteY3" fmla="*/ 757850 h 891671"/>
              <a:gd name="connsiteX0" fmla="*/ 0 w 1456836"/>
              <a:gd name="connsiteY0" fmla="*/ 757850 h 931132"/>
              <a:gd name="connsiteX1" fmla="*/ 816545 w 1456836"/>
              <a:gd name="connsiteY1" fmla="*/ 0 h 931132"/>
              <a:gd name="connsiteX2" fmla="*/ 1456836 w 1456836"/>
              <a:gd name="connsiteY2" fmla="*/ 931132 h 931132"/>
              <a:gd name="connsiteX3" fmla="*/ 0 w 1456836"/>
              <a:gd name="connsiteY3" fmla="*/ 757850 h 931132"/>
              <a:gd name="connsiteX0" fmla="*/ 0 w 1429335"/>
              <a:gd name="connsiteY0" fmla="*/ 781692 h 931132"/>
              <a:gd name="connsiteX1" fmla="*/ 789044 w 1429335"/>
              <a:gd name="connsiteY1" fmla="*/ 0 h 931132"/>
              <a:gd name="connsiteX2" fmla="*/ 1429335 w 1429335"/>
              <a:gd name="connsiteY2" fmla="*/ 931132 h 931132"/>
              <a:gd name="connsiteX3" fmla="*/ 0 w 1429335"/>
              <a:gd name="connsiteY3" fmla="*/ 781692 h 931132"/>
              <a:gd name="connsiteX0" fmla="*/ 0 w 1429335"/>
              <a:gd name="connsiteY0" fmla="*/ 800328 h 949768"/>
              <a:gd name="connsiteX1" fmla="*/ 743675 w 1429335"/>
              <a:gd name="connsiteY1" fmla="*/ 0 h 949768"/>
              <a:gd name="connsiteX2" fmla="*/ 1429335 w 1429335"/>
              <a:gd name="connsiteY2" fmla="*/ 949768 h 949768"/>
              <a:gd name="connsiteX3" fmla="*/ 0 w 1429335"/>
              <a:gd name="connsiteY3" fmla="*/ 800328 h 949768"/>
              <a:gd name="connsiteX0" fmla="*/ 0 w 1429335"/>
              <a:gd name="connsiteY0" fmla="*/ 778835 h 928275"/>
              <a:gd name="connsiteX1" fmla="*/ 748003 w 1429335"/>
              <a:gd name="connsiteY1" fmla="*/ 0 h 928275"/>
              <a:gd name="connsiteX2" fmla="*/ 1429335 w 1429335"/>
              <a:gd name="connsiteY2" fmla="*/ 928275 h 928275"/>
              <a:gd name="connsiteX3" fmla="*/ 0 w 1429335"/>
              <a:gd name="connsiteY3" fmla="*/ 778835 h 928275"/>
              <a:gd name="connsiteX0" fmla="*/ 0 w 1429335"/>
              <a:gd name="connsiteY0" fmla="*/ 756168 h 905608"/>
              <a:gd name="connsiteX1" fmla="*/ 763917 w 1429335"/>
              <a:gd name="connsiteY1" fmla="*/ 0 h 905608"/>
              <a:gd name="connsiteX2" fmla="*/ 1429335 w 1429335"/>
              <a:gd name="connsiteY2" fmla="*/ 905608 h 905608"/>
              <a:gd name="connsiteX3" fmla="*/ 0 w 1429335"/>
              <a:gd name="connsiteY3" fmla="*/ 756168 h 90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9335" h="905608">
                <a:moveTo>
                  <a:pt x="0" y="756168"/>
                </a:moveTo>
                <a:lnTo>
                  <a:pt x="763917" y="0"/>
                </a:lnTo>
                <a:lnTo>
                  <a:pt x="1429335" y="905608"/>
                </a:lnTo>
                <a:lnTo>
                  <a:pt x="0" y="756168"/>
                </a:lnTo>
                <a:close/>
              </a:path>
            </a:pathLst>
          </a:cu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 rot="5400000">
            <a:off x="2312538" y="5543391"/>
            <a:ext cx="1242638" cy="649531"/>
          </a:xfrm>
          <a:prstGeom prst="triangle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араллелограмм 11"/>
          <p:cNvSpPr/>
          <p:nvPr/>
        </p:nvSpPr>
        <p:spPr>
          <a:xfrm rot="2785006">
            <a:off x="3568788" y="3694959"/>
            <a:ext cx="679293" cy="632051"/>
          </a:xfrm>
          <a:custGeom>
            <a:avLst/>
            <a:gdLst>
              <a:gd name="connsiteX0" fmla="*/ 0 w 754520"/>
              <a:gd name="connsiteY0" fmla="*/ 719004 h 719004"/>
              <a:gd name="connsiteX1" fmla="*/ 0 w 754520"/>
              <a:gd name="connsiteY1" fmla="*/ 0 h 719004"/>
              <a:gd name="connsiteX2" fmla="*/ 754520 w 754520"/>
              <a:gd name="connsiteY2" fmla="*/ 0 h 719004"/>
              <a:gd name="connsiteX3" fmla="*/ 754520 w 754520"/>
              <a:gd name="connsiteY3" fmla="*/ 719004 h 719004"/>
              <a:gd name="connsiteX4" fmla="*/ 0 w 754520"/>
              <a:gd name="connsiteY4" fmla="*/ 719004 h 719004"/>
              <a:gd name="connsiteX0" fmla="*/ 0 w 754520"/>
              <a:gd name="connsiteY0" fmla="*/ 719004 h 759358"/>
              <a:gd name="connsiteX1" fmla="*/ 0 w 754520"/>
              <a:gd name="connsiteY1" fmla="*/ 0 h 759358"/>
              <a:gd name="connsiteX2" fmla="*/ 754520 w 754520"/>
              <a:gd name="connsiteY2" fmla="*/ 0 h 759358"/>
              <a:gd name="connsiteX3" fmla="*/ 734871 w 754520"/>
              <a:gd name="connsiteY3" fmla="*/ 759358 h 759358"/>
              <a:gd name="connsiteX4" fmla="*/ 0 w 754520"/>
              <a:gd name="connsiteY4" fmla="*/ 719004 h 759358"/>
              <a:gd name="connsiteX0" fmla="*/ 0 w 754520"/>
              <a:gd name="connsiteY0" fmla="*/ 719004 h 719004"/>
              <a:gd name="connsiteX1" fmla="*/ 0 w 754520"/>
              <a:gd name="connsiteY1" fmla="*/ 0 h 719004"/>
              <a:gd name="connsiteX2" fmla="*/ 754520 w 754520"/>
              <a:gd name="connsiteY2" fmla="*/ 0 h 719004"/>
              <a:gd name="connsiteX3" fmla="*/ 730844 w 754520"/>
              <a:gd name="connsiteY3" fmla="*/ 713350 h 719004"/>
              <a:gd name="connsiteX4" fmla="*/ 0 w 754520"/>
              <a:gd name="connsiteY4" fmla="*/ 719004 h 719004"/>
              <a:gd name="connsiteX0" fmla="*/ 0 w 741868"/>
              <a:gd name="connsiteY0" fmla="*/ 719004 h 719004"/>
              <a:gd name="connsiteX1" fmla="*/ 0 w 741868"/>
              <a:gd name="connsiteY1" fmla="*/ 0 h 719004"/>
              <a:gd name="connsiteX2" fmla="*/ 741868 w 741868"/>
              <a:gd name="connsiteY2" fmla="*/ 32014 h 719004"/>
              <a:gd name="connsiteX3" fmla="*/ 730844 w 741868"/>
              <a:gd name="connsiteY3" fmla="*/ 713350 h 719004"/>
              <a:gd name="connsiteX4" fmla="*/ 0 w 741868"/>
              <a:gd name="connsiteY4" fmla="*/ 719004 h 719004"/>
              <a:gd name="connsiteX0" fmla="*/ 0 w 741868"/>
              <a:gd name="connsiteY0" fmla="*/ 686990 h 686990"/>
              <a:gd name="connsiteX1" fmla="*/ 19362 w 741868"/>
              <a:gd name="connsiteY1" fmla="*/ 12653 h 686990"/>
              <a:gd name="connsiteX2" fmla="*/ 741868 w 741868"/>
              <a:gd name="connsiteY2" fmla="*/ 0 h 686990"/>
              <a:gd name="connsiteX3" fmla="*/ 730844 w 741868"/>
              <a:gd name="connsiteY3" fmla="*/ 681336 h 686990"/>
              <a:gd name="connsiteX4" fmla="*/ 0 w 741868"/>
              <a:gd name="connsiteY4" fmla="*/ 686990 h 686990"/>
              <a:gd name="connsiteX0" fmla="*/ 0 w 741868"/>
              <a:gd name="connsiteY0" fmla="*/ 686990 h 728687"/>
              <a:gd name="connsiteX1" fmla="*/ 19362 w 741868"/>
              <a:gd name="connsiteY1" fmla="*/ 12653 h 728687"/>
              <a:gd name="connsiteX2" fmla="*/ 741868 w 741868"/>
              <a:gd name="connsiteY2" fmla="*/ 0 h 728687"/>
              <a:gd name="connsiteX3" fmla="*/ 719534 w 741868"/>
              <a:gd name="connsiteY3" fmla="*/ 728687 h 728687"/>
              <a:gd name="connsiteX4" fmla="*/ 0 w 741868"/>
              <a:gd name="connsiteY4" fmla="*/ 686990 h 728687"/>
              <a:gd name="connsiteX0" fmla="*/ 0 w 741868"/>
              <a:gd name="connsiteY0" fmla="*/ 686990 h 686990"/>
              <a:gd name="connsiteX1" fmla="*/ 19362 w 741868"/>
              <a:gd name="connsiteY1" fmla="*/ 12653 h 686990"/>
              <a:gd name="connsiteX2" fmla="*/ 741868 w 741868"/>
              <a:gd name="connsiteY2" fmla="*/ 0 h 686990"/>
              <a:gd name="connsiteX3" fmla="*/ 700171 w 741868"/>
              <a:gd name="connsiteY3" fmla="*/ 684021 h 686990"/>
              <a:gd name="connsiteX4" fmla="*/ 0 w 741868"/>
              <a:gd name="connsiteY4" fmla="*/ 686990 h 686990"/>
              <a:gd name="connsiteX0" fmla="*/ 0 w 741868"/>
              <a:gd name="connsiteY0" fmla="*/ 686990 h 713154"/>
              <a:gd name="connsiteX1" fmla="*/ 19362 w 741868"/>
              <a:gd name="connsiteY1" fmla="*/ 12653 h 713154"/>
              <a:gd name="connsiteX2" fmla="*/ 741868 w 741868"/>
              <a:gd name="connsiteY2" fmla="*/ 0 h 713154"/>
              <a:gd name="connsiteX3" fmla="*/ 718968 w 741868"/>
              <a:gd name="connsiteY3" fmla="*/ 713154 h 713154"/>
              <a:gd name="connsiteX4" fmla="*/ 0 w 741868"/>
              <a:gd name="connsiteY4" fmla="*/ 686990 h 713154"/>
              <a:gd name="connsiteX0" fmla="*/ 0 w 733168"/>
              <a:gd name="connsiteY0" fmla="*/ 693939 h 713154"/>
              <a:gd name="connsiteX1" fmla="*/ 10662 w 733168"/>
              <a:gd name="connsiteY1" fmla="*/ 12653 h 713154"/>
              <a:gd name="connsiteX2" fmla="*/ 733168 w 733168"/>
              <a:gd name="connsiteY2" fmla="*/ 0 h 713154"/>
              <a:gd name="connsiteX3" fmla="*/ 710268 w 733168"/>
              <a:gd name="connsiteY3" fmla="*/ 713154 h 713154"/>
              <a:gd name="connsiteX4" fmla="*/ 0 w 733168"/>
              <a:gd name="connsiteY4" fmla="*/ 693939 h 713154"/>
              <a:gd name="connsiteX0" fmla="*/ 0 w 735966"/>
              <a:gd name="connsiteY0" fmla="*/ 681286 h 700501"/>
              <a:gd name="connsiteX1" fmla="*/ 10662 w 735966"/>
              <a:gd name="connsiteY1" fmla="*/ 0 h 700501"/>
              <a:gd name="connsiteX2" fmla="*/ 735966 w 735966"/>
              <a:gd name="connsiteY2" fmla="*/ 17814 h 700501"/>
              <a:gd name="connsiteX3" fmla="*/ 710268 w 735966"/>
              <a:gd name="connsiteY3" fmla="*/ 700501 h 700501"/>
              <a:gd name="connsiteX4" fmla="*/ 0 w 735966"/>
              <a:gd name="connsiteY4" fmla="*/ 681286 h 700501"/>
              <a:gd name="connsiteX0" fmla="*/ 0 w 735966"/>
              <a:gd name="connsiteY0" fmla="*/ 681286 h 683850"/>
              <a:gd name="connsiteX1" fmla="*/ 10662 w 735966"/>
              <a:gd name="connsiteY1" fmla="*/ 0 h 683850"/>
              <a:gd name="connsiteX2" fmla="*/ 735966 w 735966"/>
              <a:gd name="connsiteY2" fmla="*/ 17814 h 683850"/>
              <a:gd name="connsiteX3" fmla="*/ 709842 w 735966"/>
              <a:gd name="connsiteY3" fmla="*/ 683850 h 683850"/>
              <a:gd name="connsiteX4" fmla="*/ 0 w 735966"/>
              <a:gd name="connsiteY4" fmla="*/ 681286 h 683850"/>
              <a:gd name="connsiteX0" fmla="*/ 0 w 735112"/>
              <a:gd name="connsiteY0" fmla="*/ 714590 h 714590"/>
              <a:gd name="connsiteX1" fmla="*/ 9808 w 735112"/>
              <a:gd name="connsiteY1" fmla="*/ 0 h 714590"/>
              <a:gd name="connsiteX2" fmla="*/ 735112 w 735112"/>
              <a:gd name="connsiteY2" fmla="*/ 17814 h 714590"/>
              <a:gd name="connsiteX3" fmla="*/ 708988 w 735112"/>
              <a:gd name="connsiteY3" fmla="*/ 683850 h 714590"/>
              <a:gd name="connsiteX4" fmla="*/ 0 w 735112"/>
              <a:gd name="connsiteY4" fmla="*/ 714590 h 714590"/>
              <a:gd name="connsiteX0" fmla="*/ 1 w 762080"/>
              <a:gd name="connsiteY0" fmla="*/ 673581 h 683850"/>
              <a:gd name="connsiteX1" fmla="*/ 36776 w 762080"/>
              <a:gd name="connsiteY1" fmla="*/ 0 h 683850"/>
              <a:gd name="connsiteX2" fmla="*/ 762080 w 762080"/>
              <a:gd name="connsiteY2" fmla="*/ 17814 h 683850"/>
              <a:gd name="connsiteX3" fmla="*/ 735956 w 762080"/>
              <a:gd name="connsiteY3" fmla="*/ 683850 h 683850"/>
              <a:gd name="connsiteX4" fmla="*/ 1 w 762080"/>
              <a:gd name="connsiteY4" fmla="*/ 673581 h 68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80" h="683850">
                <a:moveTo>
                  <a:pt x="1" y="673581"/>
                </a:moveTo>
                <a:lnTo>
                  <a:pt x="36776" y="0"/>
                </a:lnTo>
                <a:lnTo>
                  <a:pt x="762080" y="17814"/>
                </a:lnTo>
                <a:lnTo>
                  <a:pt x="735956" y="683850"/>
                </a:lnTo>
                <a:lnTo>
                  <a:pt x="1" y="673581"/>
                </a:lnTo>
                <a:close/>
              </a:path>
            </a:pathLst>
          </a:cu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400000">
            <a:off x="1653027" y="3577658"/>
            <a:ext cx="1210700" cy="695275"/>
          </a:xfrm>
          <a:custGeom>
            <a:avLst/>
            <a:gdLst>
              <a:gd name="connsiteX0" fmla="*/ 0 w 1210702"/>
              <a:gd name="connsiteY0" fmla="*/ 720080 h 720080"/>
              <a:gd name="connsiteX1" fmla="*/ 605351 w 1210702"/>
              <a:gd name="connsiteY1" fmla="*/ 0 h 720080"/>
              <a:gd name="connsiteX2" fmla="*/ 1210702 w 1210702"/>
              <a:gd name="connsiteY2" fmla="*/ 720080 h 720080"/>
              <a:gd name="connsiteX3" fmla="*/ 0 w 1210702"/>
              <a:gd name="connsiteY3" fmla="*/ 720080 h 720080"/>
              <a:gd name="connsiteX0" fmla="*/ 0 w 1210702"/>
              <a:gd name="connsiteY0" fmla="*/ 698309 h 698309"/>
              <a:gd name="connsiteX1" fmla="*/ 572694 w 1210702"/>
              <a:gd name="connsiteY1" fmla="*/ 0 h 698309"/>
              <a:gd name="connsiteX2" fmla="*/ 1210702 w 1210702"/>
              <a:gd name="connsiteY2" fmla="*/ 698309 h 698309"/>
              <a:gd name="connsiteX3" fmla="*/ 0 w 1210702"/>
              <a:gd name="connsiteY3" fmla="*/ 698309 h 69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0702" h="698309">
                <a:moveTo>
                  <a:pt x="0" y="698309"/>
                </a:moveTo>
                <a:lnTo>
                  <a:pt x="572694" y="0"/>
                </a:lnTo>
                <a:lnTo>
                  <a:pt x="1210702" y="698309"/>
                </a:lnTo>
                <a:lnTo>
                  <a:pt x="0" y="698309"/>
                </a:lnTo>
                <a:close/>
              </a:path>
            </a:pathLst>
          </a:cu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араллелограмм 13"/>
          <p:cNvSpPr/>
          <p:nvPr/>
        </p:nvSpPr>
        <p:spPr>
          <a:xfrm rot="16200000">
            <a:off x="1200909" y="2480446"/>
            <a:ext cx="2114192" cy="696022"/>
          </a:xfrm>
          <a:custGeom>
            <a:avLst/>
            <a:gdLst>
              <a:gd name="connsiteX0" fmla="*/ 0 w 2016224"/>
              <a:gd name="connsiteY0" fmla="*/ 647417 h 647417"/>
              <a:gd name="connsiteX1" fmla="*/ 812877 w 2016224"/>
              <a:gd name="connsiteY1" fmla="*/ 0 h 647417"/>
              <a:gd name="connsiteX2" fmla="*/ 2016224 w 2016224"/>
              <a:gd name="connsiteY2" fmla="*/ 0 h 647417"/>
              <a:gd name="connsiteX3" fmla="*/ 1203347 w 2016224"/>
              <a:gd name="connsiteY3" fmla="*/ 647417 h 647417"/>
              <a:gd name="connsiteX4" fmla="*/ 0 w 2016224"/>
              <a:gd name="connsiteY4" fmla="*/ 647417 h 647417"/>
              <a:gd name="connsiteX0" fmla="*/ 0 w 2016224"/>
              <a:gd name="connsiteY0" fmla="*/ 647417 h 647417"/>
              <a:gd name="connsiteX1" fmla="*/ 638702 w 2016224"/>
              <a:gd name="connsiteY1" fmla="*/ 2 h 647417"/>
              <a:gd name="connsiteX2" fmla="*/ 2016224 w 2016224"/>
              <a:gd name="connsiteY2" fmla="*/ 0 h 647417"/>
              <a:gd name="connsiteX3" fmla="*/ 1203347 w 2016224"/>
              <a:gd name="connsiteY3" fmla="*/ 647417 h 647417"/>
              <a:gd name="connsiteX4" fmla="*/ 0 w 2016224"/>
              <a:gd name="connsiteY4" fmla="*/ 647417 h 647417"/>
              <a:gd name="connsiteX0" fmla="*/ 0 w 2016221"/>
              <a:gd name="connsiteY0" fmla="*/ 723618 h 723618"/>
              <a:gd name="connsiteX1" fmla="*/ 638702 w 2016221"/>
              <a:gd name="connsiteY1" fmla="*/ 76203 h 723618"/>
              <a:gd name="connsiteX2" fmla="*/ 2016221 w 2016221"/>
              <a:gd name="connsiteY2" fmla="*/ 0 h 723618"/>
              <a:gd name="connsiteX3" fmla="*/ 1203347 w 2016221"/>
              <a:gd name="connsiteY3" fmla="*/ 723618 h 723618"/>
              <a:gd name="connsiteX4" fmla="*/ 0 w 2016221"/>
              <a:gd name="connsiteY4" fmla="*/ 723618 h 723618"/>
              <a:gd name="connsiteX0" fmla="*/ 0 w 2016221"/>
              <a:gd name="connsiteY0" fmla="*/ 723618 h 723618"/>
              <a:gd name="connsiteX1" fmla="*/ 693128 w 2016221"/>
              <a:gd name="connsiteY1" fmla="*/ 32663 h 723618"/>
              <a:gd name="connsiteX2" fmla="*/ 2016221 w 2016221"/>
              <a:gd name="connsiteY2" fmla="*/ 0 h 723618"/>
              <a:gd name="connsiteX3" fmla="*/ 1203347 w 2016221"/>
              <a:gd name="connsiteY3" fmla="*/ 723618 h 723618"/>
              <a:gd name="connsiteX4" fmla="*/ 0 w 2016221"/>
              <a:gd name="connsiteY4" fmla="*/ 723618 h 723618"/>
              <a:gd name="connsiteX0" fmla="*/ 0 w 2016221"/>
              <a:gd name="connsiteY0" fmla="*/ 723618 h 723618"/>
              <a:gd name="connsiteX1" fmla="*/ 540728 w 2016221"/>
              <a:gd name="connsiteY1" fmla="*/ 10894 h 723618"/>
              <a:gd name="connsiteX2" fmla="*/ 2016221 w 2016221"/>
              <a:gd name="connsiteY2" fmla="*/ 0 h 723618"/>
              <a:gd name="connsiteX3" fmla="*/ 1203347 w 2016221"/>
              <a:gd name="connsiteY3" fmla="*/ 723618 h 723618"/>
              <a:gd name="connsiteX4" fmla="*/ 0 w 2016221"/>
              <a:gd name="connsiteY4" fmla="*/ 723618 h 723618"/>
              <a:gd name="connsiteX0" fmla="*/ 0 w 2070650"/>
              <a:gd name="connsiteY0" fmla="*/ 758155 h 758155"/>
              <a:gd name="connsiteX1" fmla="*/ 595157 w 2070650"/>
              <a:gd name="connsiteY1" fmla="*/ 10894 h 758155"/>
              <a:gd name="connsiteX2" fmla="*/ 2070650 w 2070650"/>
              <a:gd name="connsiteY2" fmla="*/ 0 h 758155"/>
              <a:gd name="connsiteX3" fmla="*/ 1257776 w 2070650"/>
              <a:gd name="connsiteY3" fmla="*/ 723618 h 758155"/>
              <a:gd name="connsiteX4" fmla="*/ 0 w 2070650"/>
              <a:gd name="connsiteY4" fmla="*/ 758155 h 758155"/>
              <a:gd name="connsiteX0" fmla="*/ 0 w 2059764"/>
              <a:gd name="connsiteY0" fmla="*/ 735130 h 735130"/>
              <a:gd name="connsiteX1" fmla="*/ 584271 w 2059764"/>
              <a:gd name="connsiteY1" fmla="*/ 10894 h 735130"/>
              <a:gd name="connsiteX2" fmla="*/ 2059764 w 2059764"/>
              <a:gd name="connsiteY2" fmla="*/ 0 h 735130"/>
              <a:gd name="connsiteX3" fmla="*/ 1246890 w 2059764"/>
              <a:gd name="connsiteY3" fmla="*/ 723618 h 735130"/>
              <a:gd name="connsiteX4" fmla="*/ 0 w 2059764"/>
              <a:gd name="connsiteY4" fmla="*/ 735130 h 735130"/>
              <a:gd name="connsiteX0" fmla="*/ 0 w 2048878"/>
              <a:gd name="connsiteY0" fmla="*/ 711739 h 723618"/>
              <a:gd name="connsiteX1" fmla="*/ 573385 w 2048878"/>
              <a:gd name="connsiteY1" fmla="*/ 10894 h 723618"/>
              <a:gd name="connsiteX2" fmla="*/ 2048878 w 2048878"/>
              <a:gd name="connsiteY2" fmla="*/ 0 h 723618"/>
              <a:gd name="connsiteX3" fmla="*/ 1236004 w 2048878"/>
              <a:gd name="connsiteY3" fmla="*/ 723618 h 723618"/>
              <a:gd name="connsiteX4" fmla="*/ 0 w 2048878"/>
              <a:gd name="connsiteY4" fmla="*/ 711739 h 723618"/>
              <a:gd name="connsiteX0" fmla="*/ 0 w 2114192"/>
              <a:gd name="connsiteY0" fmla="*/ 735132 h 747011"/>
              <a:gd name="connsiteX1" fmla="*/ 573385 w 2114192"/>
              <a:gd name="connsiteY1" fmla="*/ 34287 h 747011"/>
              <a:gd name="connsiteX2" fmla="*/ 2114192 w 2114192"/>
              <a:gd name="connsiteY2" fmla="*/ 0 h 747011"/>
              <a:gd name="connsiteX3" fmla="*/ 1236004 w 2114192"/>
              <a:gd name="connsiteY3" fmla="*/ 747011 h 747011"/>
              <a:gd name="connsiteX4" fmla="*/ 0 w 2114192"/>
              <a:gd name="connsiteY4" fmla="*/ 735132 h 747011"/>
              <a:gd name="connsiteX0" fmla="*/ 0 w 2114192"/>
              <a:gd name="connsiteY0" fmla="*/ 735934 h 747813"/>
              <a:gd name="connsiteX1" fmla="*/ 573385 w 2114192"/>
              <a:gd name="connsiteY1" fmla="*/ 0 h 747813"/>
              <a:gd name="connsiteX2" fmla="*/ 2114192 w 2114192"/>
              <a:gd name="connsiteY2" fmla="*/ 802 h 747813"/>
              <a:gd name="connsiteX3" fmla="*/ 1236004 w 2114192"/>
              <a:gd name="connsiteY3" fmla="*/ 747813 h 747813"/>
              <a:gd name="connsiteX4" fmla="*/ 0 w 2114192"/>
              <a:gd name="connsiteY4" fmla="*/ 735934 h 747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4192" h="747813">
                <a:moveTo>
                  <a:pt x="0" y="735934"/>
                </a:moveTo>
                <a:lnTo>
                  <a:pt x="573385" y="0"/>
                </a:lnTo>
                <a:lnTo>
                  <a:pt x="2114192" y="802"/>
                </a:lnTo>
                <a:lnTo>
                  <a:pt x="1236004" y="747813"/>
                </a:lnTo>
                <a:lnTo>
                  <a:pt x="0" y="735934"/>
                </a:lnTo>
                <a:close/>
              </a:path>
            </a:pathLst>
          </a:cu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2975753">
            <a:off x="1589792" y="1481874"/>
            <a:ext cx="1560534" cy="713584"/>
          </a:xfrm>
          <a:custGeom>
            <a:avLst/>
            <a:gdLst>
              <a:gd name="connsiteX0" fmla="*/ 0 w 1503924"/>
              <a:gd name="connsiteY0" fmla="*/ 579989 h 579989"/>
              <a:gd name="connsiteX1" fmla="*/ 718831 w 1503924"/>
              <a:gd name="connsiteY1" fmla="*/ 0 h 579989"/>
              <a:gd name="connsiteX2" fmla="*/ 1503924 w 1503924"/>
              <a:gd name="connsiteY2" fmla="*/ 579989 h 579989"/>
              <a:gd name="connsiteX3" fmla="*/ 0 w 1503924"/>
              <a:gd name="connsiteY3" fmla="*/ 579989 h 579989"/>
              <a:gd name="connsiteX0" fmla="*/ 0 w 1503924"/>
              <a:gd name="connsiteY0" fmla="*/ 685284 h 685284"/>
              <a:gd name="connsiteX1" fmla="*/ 779867 w 1503924"/>
              <a:gd name="connsiteY1" fmla="*/ 0 h 685284"/>
              <a:gd name="connsiteX2" fmla="*/ 1503924 w 1503924"/>
              <a:gd name="connsiteY2" fmla="*/ 685284 h 685284"/>
              <a:gd name="connsiteX3" fmla="*/ 0 w 1503924"/>
              <a:gd name="connsiteY3" fmla="*/ 685284 h 685284"/>
              <a:gd name="connsiteX0" fmla="*/ 0 w 1503924"/>
              <a:gd name="connsiteY0" fmla="*/ 650894 h 650894"/>
              <a:gd name="connsiteX1" fmla="*/ 736299 w 1503924"/>
              <a:gd name="connsiteY1" fmla="*/ 0 h 650894"/>
              <a:gd name="connsiteX2" fmla="*/ 1503924 w 1503924"/>
              <a:gd name="connsiteY2" fmla="*/ 650894 h 650894"/>
              <a:gd name="connsiteX3" fmla="*/ 0 w 1503924"/>
              <a:gd name="connsiteY3" fmla="*/ 650894 h 650894"/>
              <a:gd name="connsiteX0" fmla="*/ 0 w 1503924"/>
              <a:gd name="connsiteY0" fmla="*/ 658935 h 658935"/>
              <a:gd name="connsiteX1" fmla="*/ 725217 w 1503924"/>
              <a:gd name="connsiteY1" fmla="*/ 0 h 658935"/>
              <a:gd name="connsiteX2" fmla="*/ 736299 w 1503924"/>
              <a:gd name="connsiteY2" fmla="*/ 8041 h 658935"/>
              <a:gd name="connsiteX3" fmla="*/ 1503924 w 1503924"/>
              <a:gd name="connsiteY3" fmla="*/ 658935 h 658935"/>
              <a:gd name="connsiteX4" fmla="*/ 0 w 1503924"/>
              <a:gd name="connsiteY4" fmla="*/ 658935 h 658935"/>
              <a:gd name="connsiteX0" fmla="*/ 0 w 1503924"/>
              <a:gd name="connsiteY0" fmla="*/ 658935 h 658935"/>
              <a:gd name="connsiteX1" fmla="*/ 725217 w 1503924"/>
              <a:gd name="connsiteY1" fmla="*/ 0 h 658935"/>
              <a:gd name="connsiteX2" fmla="*/ 710501 w 1503924"/>
              <a:gd name="connsiteY2" fmla="*/ 51006 h 658935"/>
              <a:gd name="connsiteX3" fmla="*/ 1503924 w 1503924"/>
              <a:gd name="connsiteY3" fmla="*/ 658935 h 658935"/>
              <a:gd name="connsiteX4" fmla="*/ 0 w 1503924"/>
              <a:gd name="connsiteY4" fmla="*/ 658935 h 658935"/>
              <a:gd name="connsiteX0" fmla="*/ 0 w 1491614"/>
              <a:gd name="connsiteY0" fmla="*/ 658935 h 687214"/>
              <a:gd name="connsiteX1" fmla="*/ 725217 w 1491614"/>
              <a:gd name="connsiteY1" fmla="*/ 0 h 687214"/>
              <a:gd name="connsiteX2" fmla="*/ 710501 w 1491614"/>
              <a:gd name="connsiteY2" fmla="*/ 51006 h 687214"/>
              <a:gd name="connsiteX3" fmla="*/ 1491614 w 1491614"/>
              <a:gd name="connsiteY3" fmla="*/ 687214 h 687214"/>
              <a:gd name="connsiteX4" fmla="*/ 0 w 1491614"/>
              <a:gd name="connsiteY4" fmla="*/ 658935 h 687214"/>
              <a:gd name="connsiteX0" fmla="*/ 0 w 1491614"/>
              <a:gd name="connsiteY0" fmla="*/ 607929 h 636208"/>
              <a:gd name="connsiteX1" fmla="*/ 693855 w 1491614"/>
              <a:gd name="connsiteY1" fmla="*/ 12088 h 636208"/>
              <a:gd name="connsiteX2" fmla="*/ 710501 w 1491614"/>
              <a:gd name="connsiteY2" fmla="*/ 0 h 636208"/>
              <a:gd name="connsiteX3" fmla="*/ 1491614 w 1491614"/>
              <a:gd name="connsiteY3" fmla="*/ 636208 h 636208"/>
              <a:gd name="connsiteX4" fmla="*/ 0 w 1491614"/>
              <a:gd name="connsiteY4" fmla="*/ 607929 h 636208"/>
              <a:gd name="connsiteX0" fmla="*/ 0 w 1491614"/>
              <a:gd name="connsiteY0" fmla="*/ 595841 h 624120"/>
              <a:gd name="connsiteX1" fmla="*/ 693855 w 1491614"/>
              <a:gd name="connsiteY1" fmla="*/ 0 h 624120"/>
              <a:gd name="connsiteX2" fmla="*/ 675601 w 1491614"/>
              <a:gd name="connsiteY2" fmla="*/ 10741 h 624120"/>
              <a:gd name="connsiteX3" fmla="*/ 1491614 w 1491614"/>
              <a:gd name="connsiteY3" fmla="*/ 624120 h 624120"/>
              <a:gd name="connsiteX4" fmla="*/ 0 w 1491614"/>
              <a:gd name="connsiteY4" fmla="*/ 595841 h 62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1614" h="624120">
                <a:moveTo>
                  <a:pt x="0" y="595841"/>
                </a:moveTo>
                <a:cubicBezTo>
                  <a:pt x="230106" y="383903"/>
                  <a:pt x="463749" y="211938"/>
                  <a:pt x="693855" y="0"/>
                </a:cubicBezTo>
                <a:lnTo>
                  <a:pt x="675601" y="10741"/>
                </a:lnTo>
                <a:lnTo>
                  <a:pt x="1491614" y="624120"/>
                </a:lnTo>
                <a:lnTo>
                  <a:pt x="0" y="595841"/>
                </a:lnTo>
                <a:close/>
              </a:path>
            </a:pathLst>
          </a:cu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764704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rgbClr val="FF33CC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В нем с </a:t>
            </a:r>
            <a:r>
              <a:rPr lang="ru-RU" sz="3600" b="1" dirty="0" err="1" smtClean="0">
                <a:ln w="10541" cmpd="sng">
                  <a:solidFill>
                    <a:srgbClr val="FF33CC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семьёю</a:t>
            </a:r>
            <a:r>
              <a:rPr lang="ru-RU" sz="3600" b="1" dirty="0" smtClean="0">
                <a:ln w="10541" cmpd="sng">
                  <a:solidFill>
                    <a:srgbClr val="FF33CC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 мы живем.</a:t>
            </a:r>
          </a:p>
          <a:p>
            <a:r>
              <a:rPr lang="ru-RU" sz="3600" b="1" dirty="0" smtClean="0">
                <a:ln w="10541" cmpd="sng">
                  <a:solidFill>
                    <a:srgbClr val="FF33CC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Это наш любимый …</a:t>
            </a:r>
            <a:endParaRPr lang="ru-RU" sz="3600" b="1" dirty="0">
              <a:ln w="10541" cmpd="sng">
                <a:solidFill>
                  <a:srgbClr val="FF33CC"/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52120" y="2547311"/>
            <a:ext cx="21602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</a:t>
            </a:r>
            <a:endParaRPr lang="ru-RU" sz="6600" b="1" i="1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004862" y="4171143"/>
            <a:ext cx="2664295" cy="1338883"/>
          </a:xfrm>
          <a:prstGeom prst="triangle">
            <a:avLst>
              <a:gd name="adj" fmla="val 54513"/>
            </a:avLst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437316" y="2788249"/>
            <a:ext cx="2648408" cy="1376116"/>
          </a:xfrm>
          <a:prstGeom prst="triangl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2791459">
            <a:off x="3511160" y="4062098"/>
            <a:ext cx="1797538" cy="928404"/>
          </a:xfrm>
          <a:custGeom>
            <a:avLst/>
            <a:gdLst>
              <a:gd name="connsiteX0" fmla="*/ 0 w 1842888"/>
              <a:gd name="connsiteY0" fmla="*/ 858774 h 858774"/>
              <a:gd name="connsiteX1" fmla="*/ 921444 w 1842888"/>
              <a:gd name="connsiteY1" fmla="*/ 0 h 858774"/>
              <a:gd name="connsiteX2" fmla="*/ 1842888 w 1842888"/>
              <a:gd name="connsiteY2" fmla="*/ 858774 h 858774"/>
              <a:gd name="connsiteX3" fmla="*/ 0 w 1842888"/>
              <a:gd name="connsiteY3" fmla="*/ 858774 h 858774"/>
              <a:gd name="connsiteX0" fmla="*/ 0 w 1789230"/>
              <a:gd name="connsiteY0" fmla="*/ 849645 h 858774"/>
              <a:gd name="connsiteX1" fmla="*/ 867786 w 1789230"/>
              <a:gd name="connsiteY1" fmla="*/ 0 h 858774"/>
              <a:gd name="connsiteX2" fmla="*/ 1789230 w 1789230"/>
              <a:gd name="connsiteY2" fmla="*/ 858774 h 858774"/>
              <a:gd name="connsiteX3" fmla="*/ 0 w 1789230"/>
              <a:gd name="connsiteY3" fmla="*/ 849645 h 858774"/>
              <a:gd name="connsiteX0" fmla="*/ 0 w 1789230"/>
              <a:gd name="connsiteY0" fmla="*/ 871706 h 880835"/>
              <a:gd name="connsiteX1" fmla="*/ 828699 w 1789230"/>
              <a:gd name="connsiteY1" fmla="*/ 0 h 880835"/>
              <a:gd name="connsiteX2" fmla="*/ 1789230 w 1789230"/>
              <a:gd name="connsiteY2" fmla="*/ 880835 h 880835"/>
              <a:gd name="connsiteX3" fmla="*/ 0 w 1789230"/>
              <a:gd name="connsiteY3" fmla="*/ 871706 h 880835"/>
              <a:gd name="connsiteX0" fmla="*/ 0 w 1797538"/>
              <a:gd name="connsiteY0" fmla="*/ 871706 h 903715"/>
              <a:gd name="connsiteX1" fmla="*/ 828699 w 1797538"/>
              <a:gd name="connsiteY1" fmla="*/ 0 h 903715"/>
              <a:gd name="connsiteX2" fmla="*/ 1797538 w 1797538"/>
              <a:gd name="connsiteY2" fmla="*/ 903715 h 903715"/>
              <a:gd name="connsiteX3" fmla="*/ 0 w 1797538"/>
              <a:gd name="connsiteY3" fmla="*/ 871706 h 90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7538" h="903715">
                <a:moveTo>
                  <a:pt x="0" y="871706"/>
                </a:moveTo>
                <a:lnTo>
                  <a:pt x="828699" y="0"/>
                </a:lnTo>
                <a:lnTo>
                  <a:pt x="1797538" y="903715"/>
                </a:lnTo>
                <a:lnTo>
                  <a:pt x="0" y="871706"/>
                </a:lnTo>
                <a:close/>
              </a:path>
            </a:pathLst>
          </a:cu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5400000">
            <a:off x="1706038" y="4456187"/>
            <a:ext cx="1340537" cy="742887"/>
          </a:xfrm>
          <a:prstGeom prst="triangl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10800000">
            <a:off x="2040821" y="4171143"/>
            <a:ext cx="1413858" cy="645363"/>
          </a:xfrm>
          <a:prstGeom prst="triangl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араллелограмм 10"/>
          <p:cNvSpPr/>
          <p:nvPr/>
        </p:nvSpPr>
        <p:spPr>
          <a:xfrm>
            <a:off x="1597900" y="3099122"/>
            <a:ext cx="1856779" cy="1058240"/>
          </a:xfrm>
          <a:custGeom>
            <a:avLst/>
            <a:gdLst>
              <a:gd name="connsiteX0" fmla="*/ 0 w 1216152"/>
              <a:gd name="connsiteY0" fmla="*/ 1706488 h 1706488"/>
              <a:gd name="connsiteX1" fmla="*/ 304038 w 1216152"/>
              <a:gd name="connsiteY1" fmla="*/ 0 h 1706488"/>
              <a:gd name="connsiteX2" fmla="*/ 1216152 w 1216152"/>
              <a:gd name="connsiteY2" fmla="*/ 0 h 1706488"/>
              <a:gd name="connsiteX3" fmla="*/ 912114 w 1216152"/>
              <a:gd name="connsiteY3" fmla="*/ 1706488 h 1706488"/>
              <a:gd name="connsiteX4" fmla="*/ 0 w 1216152"/>
              <a:gd name="connsiteY4" fmla="*/ 1706488 h 1706488"/>
              <a:gd name="connsiteX0" fmla="*/ 0 w 1292352"/>
              <a:gd name="connsiteY0" fmla="*/ 1706488 h 1706488"/>
              <a:gd name="connsiteX1" fmla="*/ 304038 w 1292352"/>
              <a:gd name="connsiteY1" fmla="*/ 0 h 1706488"/>
              <a:gd name="connsiteX2" fmla="*/ 1292352 w 1292352"/>
              <a:gd name="connsiteY2" fmla="*/ 32658 h 1706488"/>
              <a:gd name="connsiteX3" fmla="*/ 912114 w 1292352"/>
              <a:gd name="connsiteY3" fmla="*/ 1706488 h 1706488"/>
              <a:gd name="connsiteX4" fmla="*/ 0 w 1292352"/>
              <a:gd name="connsiteY4" fmla="*/ 1706488 h 1706488"/>
              <a:gd name="connsiteX0" fmla="*/ 0 w 1749552"/>
              <a:gd name="connsiteY0" fmla="*/ 1706488 h 1706488"/>
              <a:gd name="connsiteX1" fmla="*/ 304038 w 1749552"/>
              <a:gd name="connsiteY1" fmla="*/ 0 h 1706488"/>
              <a:gd name="connsiteX2" fmla="*/ 1749552 w 1749552"/>
              <a:gd name="connsiteY2" fmla="*/ 50810 h 1706488"/>
              <a:gd name="connsiteX3" fmla="*/ 912114 w 1749552"/>
              <a:gd name="connsiteY3" fmla="*/ 1706488 h 1706488"/>
              <a:gd name="connsiteX4" fmla="*/ 0 w 1749552"/>
              <a:gd name="connsiteY4" fmla="*/ 1706488 h 1706488"/>
              <a:gd name="connsiteX0" fmla="*/ 0 w 1749552"/>
              <a:gd name="connsiteY0" fmla="*/ 1706488 h 1724638"/>
              <a:gd name="connsiteX1" fmla="*/ 304038 w 1749552"/>
              <a:gd name="connsiteY1" fmla="*/ 0 h 1724638"/>
              <a:gd name="connsiteX2" fmla="*/ 1749552 w 1749552"/>
              <a:gd name="connsiteY2" fmla="*/ 50810 h 1724638"/>
              <a:gd name="connsiteX3" fmla="*/ 879457 w 1749552"/>
              <a:gd name="connsiteY3" fmla="*/ 1724638 h 1724638"/>
              <a:gd name="connsiteX4" fmla="*/ 0 w 1749552"/>
              <a:gd name="connsiteY4" fmla="*/ 1706488 h 1724638"/>
              <a:gd name="connsiteX0" fmla="*/ 0 w 1749552"/>
              <a:gd name="connsiteY0" fmla="*/ 1688336 h 1706486"/>
              <a:gd name="connsiteX1" fmla="*/ 968067 w 1749552"/>
              <a:gd name="connsiteY1" fmla="*/ 0 h 1706486"/>
              <a:gd name="connsiteX2" fmla="*/ 1749552 w 1749552"/>
              <a:gd name="connsiteY2" fmla="*/ 32658 h 1706486"/>
              <a:gd name="connsiteX3" fmla="*/ 879457 w 1749552"/>
              <a:gd name="connsiteY3" fmla="*/ 1706486 h 1706486"/>
              <a:gd name="connsiteX4" fmla="*/ 0 w 1749552"/>
              <a:gd name="connsiteY4" fmla="*/ 1688336 h 1706486"/>
              <a:gd name="connsiteX0" fmla="*/ 0 w 1793095"/>
              <a:gd name="connsiteY0" fmla="*/ 1688336 h 1706486"/>
              <a:gd name="connsiteX1" fmla="*/ 968067 w 1793095"/>
              <a:gd name="connsiteY1" fmla="*/ 0 h 1706486"/>
              <a:gd name="connsiteX2" fmla="*/ 1793095 w 1793095"/>
              <a:gd name="connsiteY2" fmla="*/ 68960 h 1706486"/>
              <a:gd name="connsiteX3" fmla="*/ 879457 w 1793095"/>
              <a:gd name="connsiteY3" fmla="*/ 1706486 h 1706486"/>
              <a:gd name="connsiteX4" fmla="*/ 0 w 1793095"/>
              <a:gd name="connsiteY4" fmla="*/ 1688336 h 1706486"/>
              <a:gd name="connsiteX0" fmla="*/ 0 w 1793095"/>
              <a:gd name="connsiteY0" fmla="*/ 1688336 h 1760941"/>
              <a:gd name="connsiteX1" fmla="*/ 968067 w 1793095"/>
              <a:gd name="connsiteY1" fmla="*/ 0 h 1760941"/>
              <a:gd name="connsiteX2" fmla="*/ 1793095 w 1793095"/>
              <a:gd name="connsiteY2" fmla="*/ 68960 h 1760941"/>
              <a:gd name="connsiteX3" fmla="*/ 846799 w 1793095"/>
              <a:gd name="connsiteY3" fmla="*/ 1760941 h 1760941"/>
              <a:gd name="connsiteX4" fmla="*/ 0 w 1793095"/>
              <a:gd name="connsiteY4" fmla="*/ 1688336 h 1760941"/>
              <a:gd name="connsiteX0" fmla="*/ 0 w 1814867"/>
              <a:gd name="connsiteY0" fmla="*/ 1742791 h 1760941"/>
              <a:gd name="connsiteX1" fmla="*/ 989839 w 1814867"/>
              <a:gd name="connsiteY1" fmla="*/ 0 h 1760941"/>
              <a:gd name="connsiteX2" fmla="*/ 1814867 w 1814867"/>
              <a:gd name="connsiteY2" fmla="*/ 68960 h 1760941"/>
              <a:gd name="connsiteX3" fmla="*/ 868571 w 1814867"/>
              <a:gd name="connsiteY3" fmla="*/ 1760941 h 1760941"/>
              <a:gd name="connsiteX4" fmla="*/ 0 w 1814867"/>
              <a:gd name="connsiteY4" fmla="*/ 1742791 h 1760941"/>
              <a:gd name="connsiteX0" fmla="*/ 0 w 1814867"/>
              <a:gd name="connsiteY0" fmla="*/ 1746438 h 1764588"/>
              <a:gd name="connsiteX1" fmla="*/ 989839 w 1814867"/>
              <a:gd name="connsiteY1" fmla="*/ 3647 h 1764588"/>
              <a:gd name="connsiteX2" fmla="*/ 1814867 w 1814867"/>
              <a:gd name="connsiteY2" fmla="*/ 0 h 1764588"/>
              <a:gd name="connsiteX3" fmla="*/ 868571 w 1814867"/>
              <a:gd name="connsiteY3" fmla="*/ 1764588 h 1764588"/>
              <a:gd name="connsiteX4" fmla="*/ 0 w 1814867"/>
              <a:gd name="connsiteY4" fmla="*/ 1746438 h 1764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4867" h="1764588">
                <a:moveTo>
                  <a:pt x="0" y="1746438"/>
                </a:moveTo>
                <a:lnTo>
                  <a:pt x="989839" y="3647"/>
                </a:lnTo>
                <a:lnTo>
                  <a:pt x="1814867" y="0"/>
                </a:lnTo>
                <a:lnTo>
                  <a:pt x="868571" y="1764588"/>
                </a:lnTo>
                <a:lnTo>
                  <a:pt x="0" y="1746438"/>
                </a:lnTo>
                <a:close/>
              </a:path>
            </a:pathLst>
          </a:cu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650661" y="2365944"/>
            <a:ext cx="804018" cy="73536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715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51270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n w="9525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 одной ноге стоит в воду пристально глядит.</a:t>
            </a:r>
          </a:p>
          <a:p>
            <a:r>
              <a:rPr lang="ru-RU" sz="3200" b="1" i="1" dirty="0" smtClean="0">
                <a:ln w="9525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Тычет клювом наугад –</a:t>
            </a:r>
          </a:p>
          <a:p>
            <a:r>
              <a:rPr lang="ru-RU" sz="3200" b="1" i="1" dirty="0" smtClean="0">
                <a:ln w="9525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Ищет в речке лягушат.</a:t>
            </a:r>
          </a:p>
          <a:p>
            <a:r>
              <a:rPr lang="ru-RU" sz="3200" b="1" i="1" dirty="0" smtClean="0">
                <a:ln w="9525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 носу повисла капля…</a:t>
            </a:r>
          </a:p>
          <a:p>
            <a:r>
              <a:rPr lang="ru-RU" sz="3200" b="1" i="1" dirty="0" smtClean="0">
                <a:ln w="9525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Узнаете? Это…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 rot="18774073">
            <a:off x="4992267" y="2904112"/>
            <a:ext cx="2223115" cy="1168777"/>
          </a:xfrm>
          <a:custGeom>
            <a:avLst/>
            <a:gdLst>
              <a:gd name="connsiteX0" fmla="*/ 0 w 2148447"/>
              <a:gd name="connsiteY0" fmla="*/ 1168777 h 1168777"/>
              <a:gd name="connsiteX1" fmla="*/ 1074224 w 2148447"/>
              <a:gd name="connsiteY1" fmla="*/ 0 h 1168777"/>
              <a:gd name="connsiteX2" fmla="*/ 2148447 w 2148447"/>
              <a:gd name="connsiteY2" fmla="*/ 1168777 h 1168777"/>
              <a:gd name="connsiteX3" fmla="*/ 0 w 2148447"/>
              <a:gd name="connsiteY3" fmla="*/ 1168777 h 1168777"/>
              <a:gd name="connsiteX0" fmla="*/ 0 w 2223115"/>
              <a:gd name="connsiteY0" fmla="*/ 1104421 h 1168777"/>
              <a:gd name="connsiteX1" fmla="*/ 1148892 w 2223115"/>
              <a:gd name="connsiteY1" fmla="*/ 0 h 1168777"/>
              <a:gd name="connsiteX2" fmla="*/ 2223115 w 2223115"/>
              <a:gd name="connsiteY2" fmla="*/ 1168777 h 1168777"/>
              <a:gd name="connsiteX3" fmla="*/ 0 w 2223115"/>
              <a:gd name="connsiteY3" fmla="*/ 1104421 h 1168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3115" h="1168777">
                <a:moveTo>
                  <a:pt x="0" y="1104421"/>
                </a:moveTo>
                <a:lnTo>
                  <a:pt x="1148892" y="0"/>
                </a:lnTo>
                <a:lnTo>
                  <a:pt x="2223115" y="1168777"/>
                </a:lnTo>
                <a:lnTo>
                  <a:pt x="0" y="1104421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062298" y="2017348"/>
            <a:ext cx="2212832" cy="1042564"/>
          </a:xfrm>
          <a:prstGeom prst="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6200000">
            <a:off x="5089779" y="4510851"/>
            <a:ext cx="1362805" cy="797450"/>
          </a:xfrm>
          <a:prstGeom prst="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3420637">
            <a:off x="5296454" y="5572254"/>
            <a:ext cx="1596041" cy="830023"/>
          </a:xfrm>
          <a:custGeom>
            <a:avLst/>
            <a:gdLst>
              <a:gd name="connsiteX0" fmla="*/ 0 w 1408511"/>
              <a:gd name="connsiteY0" fmla="*/ 711162 h 711162"/>
              <a:gd name="connsiteX1" fmla="*/ 704256 w 1408511"/>
              <a:gd name="connsiteY1" fmla="*/ 0 h 711162"/>
              <a:gd name="connsiteX2" fmla="*/ 1408511 w 1408511"/>
              <a:gd name="connsiteY2" fmla="*/ 711162 h 711162"/>
              <a:gd name="connsiteX3" fmla="*/ 0 w 1408511"/>
              <a:gd name="connsiteY3" fmla="*/ 711162 h 711162"/>
              <a:gd name="connsiteX0" fmla="*/ 0 w 1596041"/>
              <a:gd name="connsiteY0" fmla="*/ 830023 h 830023"/>
              <a:gd name="connsiteX1" fmla="*/ 891786 w 1596041"/>
              <a:gd name="connsiteY1" fmla="*/ 0 h 830023"/>
              <a:gd name="connsiteX2" fmla="*/ 1596041 w 1596041"/>
              <a:gd name="connsiteY2" fmla="*/ 711162 h 830023"/>
              <a:gd name="connsiteX3" fmla="*/ 0 w 1596041"/>
              <a:gd name="connsiteY3" fmla="*/ 830023 h 83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6041" h="830023">
                <a:moveTo>
                  <a:pt x="0" y="830023"/>
                </a:moveTo>
                <a:lnTo>
                  <a:pt x="891786" y="0"/>
                </a:lnTo>
                <a:lnTo>
                  <a:pt x="1596041" y="711162"/>
                </a:lnTo>
                <a:lnTo>
                  <a:pt x="0" y="830023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2799363" flipH="1">
            <a:off x="6872799" y="2159556"/>
            <a:ext cx="771413" cy="772346"/>
          </a:xfrm>
          <a:custGeom>
            <a:avLst/>
            <a:gdLst>
              <a:gd name="connsiteX0" fmla="*/ 0 w 771413"/>
              <a:gd name="connsiteY0" fmla="*/ 0 h 726626"/>
              <a:gd name="connsiteX1" fmla="*/ 771413 w 771413"/>
              <a:gd name="connsiteY1" fmla="*/ 0 h 726626"/>
              <a:gd name="connsiteX2" fmla="*/ 771413 w 771413"/>
              <a:gd name="connsiteY2" fmla="*/ 726626 h 726626"/>
              <a:gd name="connsiteX3" fmla="*/ 0 w 771413"/>
              <a:gd name="connsiteY3" fmla="*/ 726626 h 726626"/>
              <a:gd name="connsiteX4" fmla="*/ 0 w 771413"/>
              <a:gd name="connsiteY4" fmla="*/ 0 h 726626"/>
              <a:gd name="connsiteX0" fmla="*/ 0 w 771413"/>
              <a:gd name="connsiteY0" fmla="*/ 0 h 772346"/>
              <a:gd name="connsiteX1" fmla="*/ 771413 w 771413"/>
              <a:gd name="connsiteY1" fmla="*/ 0 h 772346"/>
              <a:gd name="connsiteX2" fmla="*/ 754691 w 771413"/>
              <a:gd name="connsiteY2" fmla="*/ 772346 h 772346"/>
              <a:gd name="connsiteX3" fmla="*/ 0 w 771413"/>
              <a:gd name="connsiteY3" fmla="*/ 726626 h 772346"/>
              <a:gd name="connsiteX4" fmla="*/ 0 w 771413"/>
              <a:gd name="connsiteY4" fmla="*/ 0 h 772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1413" h="772346">
                <a:moveTo>
                  <a:pt x="0" y="0"/>
                </a:moveTo>
                <a:lnTo>
                  <a:pt x="771413" y="0"/>
                </a:lnTo>
                <a:lnTo>
                  <a:pt x="754691" y="772346"/>
                </a:lnTo>
                <a:lnTo>
                  <a:pt x="0" y="726626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араллелограмм 9"/>
          <p:cNvSpPr/>
          <p:nvPr/>
        </p:nvSpPr>
        <p:spPr>
          <a:xfrm rot="5400000">
            <a:off x="6221422" y="1474667"/>
            <a:ext cx="1546205" cy="553228"/>
          </a:xfrm>
          <a:custGeom>
            <a:avLst/>
            <a:gdLst>
              <a:gd name="connsiteX0" fmla="*/ 0 w 1089005"/>
              <a:gd name="connsiteY0" fmla="*/ 716513 h 716513"/>
              <a:gd name="connsiteX1" fmla="*/ 0 w 1089005"/>
              <a:gd name="connsiteY1" fmla="*/ 0 h 716513"/>
              <a:gd name="connsiteX2" fmla="*/ 1089005 w 1089005"/>
              <a:gd name="connsiteY2" fmla="*/ 0 h 716513"/>
              <a:gd name="connsiteX3" fmla="*/ 1089005 w 1089005"/>
              <a:gd name="connsiteY3" fmla="*/ 716513 h 716513"/>
              <a:gd name="connsiteX4" fmla="*/ 0 w 1089005"/>
              <a:gd name="connsiteY4" fmla="*/ 716513 h 716513"/>
              <a:gd name="connsiteX0" fmla="*/ 0 w 1470005"/>
              <a:gd name="connsiteY0" fmla="*/ 716513 h 716513"/>
              <a:gd name="connsiteX1" fmla="*/ 0 w 1470005"/>
              <a:gd name="connsiteY1" fmla="*/ 0 h 716513"/>
              <a:gd name="connsiteX2" fmla="*/ 1089005 w 1470005"/>
              <a:gd name="connsiteY2" fmla="*/ 0 h 716513"/>
              <a:gd name="connsiteX3" fmla="*/ 1470005 w 1470005"/>
              <a:gd name="connsiteY3" fmla="*/ 694741 h 716513"/>
              <a:gd name="connsiteX4" fmla="*/ 0 w 1470005"/>
              <a:gd name="connsiteY4" fmla="*/ 716513 h 716513"/>
              <a:gd name="connsiteX0" fmla="*/ 337457 w 1470005"/>
              <a:gd name="connsiteY0" fmla="*/ 716513 h 716513"/>
              <a:gd name="connsiteX1" fmla="*/ 0 w 1470005"/>
              <a:gd name="connsiteY1" fmla="*/ 0 h 716513"/>
              <a:gd name="connsiteX2" fmla="*/ 1089005 w 1470005"/>
              <a:gd name="connsiteY2" fmla="*/ 0 h 716513"/>
              <a:gd name="connsiteX3" fmla="*/ 1470005 w 1470005"/>
              <a:gd name="connsiteY3" fmla="*/ 694741 h 716513"/>
              <a:gd name="connsiteX4" fmla="*/ 337457 w 1470005"/>
              <a:gd name="connsiteY4" fmla="*/ 716513 h 716513"/>
              <a:gd name="connsiteX0" fmla="*/ 337457 w 1470005"/>
              <a:gd name="connsiteY0" fmla="*/ 716513 h 716513"/>
              <a:gd name="connsiteX1" fmla="*/ 0 w 1470005"/>
              <a:gd name="connsiteY1" fmla="*/ 0 h 716513"/>
              <a:gd name="connsiteX2" fmla="*/ 991034 w 1470005"/>
              <a:gd name="connsiteY2" fmla="*/ 163285 h 716513"/>
              <a:gd name="connsiteX3" fmla="*/ 1470005 w 1470005"/>
              <a:gd name="connsiteY3" fmla="*/ 694741 h 716513"/>
              <a:gd name="connsiteX4" fmla="*/ 337457 w 1470005"/>
              <a:gd name="connsiteY4" fmla="*/ 716513 h 716513"/>
              <a:gd name="connsiteX0" fmla="*/ 370114 w 1502662"/>
              <a:gd name="connsiteY0" fmla="*/ 553228 h 553228"/>
              <a:gd name="connsiteX1" fmla="*/ 0 w 1502662"/>
              <a:gd name="connsiteY1" fmla="*/ 21772 h 553228"/>
              <a:gd name="connsiteX2" fmla="*/ 1023691 w 1502662"/>
              <a:gd name="connsiteY2" fmla="*/ 0 h 553228"/>
              <a:gd name="connsiteX3" fmla="*/ 1502662 w 1502662"/>
              <a:gd name="connsiteY3" fmla="*/ 531456 h 553228"/>
              <a:gd name="connsiteX4" fmla="*/ 370114 w 1502662"/>
              <a:gd name="connsiteY4" fmla="*/ 553228 h 553228"/>
              <a:gd name="connsiteX0" fmla="*/ 370114 w 1546205"/>
              <a:gd name="connsiteY0" fmla="*/ 553228 h 553228"/>
              <a:gd name="connsiteX1" fmla="*/ 0 w 1546205"/>
              <a:gd name="connsiteY1" fmla="*/ 21772 h 553228"/>
              <a:gd name="connsiteX2" fmla="*/ 1023691 w 1546205"/>
              <a:gd name="connsiteY2" fmla="*/ 0 h 553228"/>
              <a:gd name="connsiteX3" fmla="*/ 1546205 w 1546205"/>
              <a:gd name="connsiteY3" fmla="*/ 542342 h 553228"/>
              <a:gd name="connsiteX4" fmla="*/ 370114 w 1546205"/>
              <a:gd name="connsiteY4" fmla="*/ 553228 h 55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6205" h="553228">
                <a:moveTo>
                  <a:pt x="370114" y="553228"/>
                </a:moveTo>
                <a:lnTo>
                  <a:pt x="0" y="21772"/>
                </a:lnTo>
                <a:lnTo>
                  <a:pt x="1023691" y="0"/>
                </a:lnTo>
                <a:lnTo>
                  <a:pt x="1546205" y="542342"/>
                </a:lnTo>
                <a:lnTo>
                  <a:pt x="370114" y="553228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3894996">
            <a:off x="6694823" y="1525601"/>
            <a:ext cx="1713283" cy="653769"/>
          </a:xfrm>
          <a:custGeom>
            <a:avLst/>
            <a:gdLst>
              <a:gd name="connsiteX0" fmla="*/ 0 w 1686225"/>
              <a:gd name="connsiteY0" fmla="*/ 674061 h 674061"/>
              <a:gd name="connsiteX1" fmla="*/ 843113 w 1686225"/>
              <a:gd name="connsiteY1" fmla="*/ 0 h 674061"/>
              <a:gd name="connsiteX2" fmla="*/ 1686225 w 1686225"/>
              <a:gd name="connsiteY2" fmla="*/ 674061 h 674061"/>
              <a:gd name="connsiteX3" fmla="*/ 0 w 1686225"/>
              <a:gd name="connsiteY3" fmla="*/ 674061 h 674061"/>
              <a:gd name="connsiteX0" fmla="*/ 0 w 1686225"/>
              <a:gd name="connsiteY0" fmla="*/ 653769 h 653769"/>
              <a:gd name="connsiteX1" fmla="*/ 868700 w 1686225"/>
              <a:gd name="connsiteY1" fmla="*/ 0 h 653769"/>
              <a:gd name="connsiteX2" fmla="*/ 1686225 w 1686225"/>
              <a:gd name="connsiteY2" fmla="*/ 653769 h 653769"/>
              <a:gd name="connsiteX3" fmla="*/ 0 w 1686225"/>
              <a:gd name="connsiteY3" fmla="*/ 653769 h 653769"/>
              <a:gd name="connsiteX0" fmla="*/ 0 w 1704752"/>
              <a:gd name="connsiteY0" fmla="*/ 653769 h 653769"/>
              <a:gd name="connsiteX1" fmla="*/ 868700 w 1704752"/>
              <a:gd name="connsiteY1" fmla="*/ 0 h 653769"/>
              <a:gd name="connsiteX2" fmla="*/ 1704752 w 1704752"/>
              <a:gd name="connsiteY2" fmla="*/ 612888 h 653769"/>
              <a:gd name="connsiteX3" fmla="*/ 0 w 1704752"/>
              <a:gd name="connsiteY3" fmla="*/ 653769 h 653769"/>
              <a:gd name="connsiteX0" fmla="*/ 0 w 1737104"/>
              <a:gd name="connsiteY0" fmla="*/ 653769 h 653769"/>
              <a:gd name="connsiteX1" fmla="*/ 868700 w 1737104"/>
              <a:gd name="connsiteY1" fmla="*/ 0 h 653769"/>
              <a:gd name="connsiteX2" fmla="*/ 1737104 w 1737104"/>
              <a:gd name="connsiteY2" fmla="*/ 624652 h 653769"/>
              <a:gd name="connsiteX3" fmla="*/ 0 w 1737104"/>
              <a:gd name="connsiteY3" fmla="*/ 653769 h 653769"/>
              <a:gd name="connsiteX0" fmla="*/ 0 w 1702988"/>
              <a:gd name="connsiteY0" fmla="*/ 653769 h 653769"/>
              <a:gd name="connsiteX1" fmla="*/ 868700 w 1702988"/>
              <a:gd name="connsiteY1" fmla="*/ 0 h 653769"/>
              <a:gd name="connsiteX2" fmla="*/ 1702988 w 1702988"/>
              <a:gd name="connsiteY2" fmla="*/ 597596 h 653769"/>
              <a:gd name="connsiteX3" fmla="*/ 0 w 1702988"/>
              <a:gd name="connsiteY3" fmla="*/ 653769 h 653769"/>
              <a:gd name="connsiteX0" fmla="*/ 0 w 1713283"/>
              <a:gd name="connsiteY0" fmla="*/ 653769 h 653769"/>
              <a:gd name="connsiteX1" fmla="*/ 868700 w 1713283"/>
              <a:gd name="connsiteY1" fmla="*/ 0 h 653769"/>
              <a:gd name="connsiteX2" fmla="*/ 1713283 w 1713283"/>
              <a:gd name="connsiteY2" fmla="*/ 619654 h 653769"/>
              <a:gd name="connsiteX3" fmla="*/ 0 w 1713283"/>
              <a:gd name="connsiteY3" fmla="*/ 653769 h 65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3283" h="653769">
                <a:moveTo>
                  <a:pt x="0" y="653769"/>
                </a:moveTo>
                <a:lnTo>
                  <a:pt x="868700" y="0"/>
                </a:lnTo>
                <a:lnTo>
                  <a:pt x="1713283" y="619654"/>
                </a:lnTo>
                <a:lnTo>
                  <a:pt x="0" y="653769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thumbnailCAZAW72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95536" y="3789040"/>
            <a:ext cx="2793756" cy="24914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75856" y="3717032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spc="50" dirty="0" smtClean="0">
                <a:ln w="13500">
                  <a:solidFill>
                    <a:srgbClr val="002060">
                      <a:alpha val="65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Цапля</a:t>
            </a:r>
            <a:endParaRPr lang="ru-RU" sz="5400" b="1" i="1" spc="50" dirty="0">
              <a:ln w="13500">
                <a:solidFill>
                  <a:srgbClr val="002060">
                    <a:alpha val="65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940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31776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Мохнатенькая, усатенькая,</a:t>
            </a:r>
          </a:p>
          <a:p>
            <a:r>
              <a:rPr lang="ru-RU" sz="3600" b="1" i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Сядет, песенку поет.</a:t>
            </a:r>
            <a:endParaRPr lang="ru-RU" sz="3600" b="1" i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1780" y="2447259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Кошка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4118" y="388149"/>
            <a:ext cx="2386353" cy="2896835"/>
          </a:xfrm>
          <a:prstGeom prst="rect">
            <a:avLst/>
          </a:prstGeom>
        </p:spPr>
      </p:pic>
      <p:sp>
        <p:nvSpPr>
          <p:cNvPr id="5" name="Равнобедренный треугольник 4"/>
          <p:cNvSpPr/>
          <p:nvPr/>
        </p:nvSpPr>
        <p:spPr>
          <a:xfrm>
            <a:off x="4427984" y="4683770"/>
            <a:ext cx="2160240" cy="1020886"/>
          </a:xfrm>
          <a:prstGeom prst="triangl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531570" y="4951856"/>
            <a:ext cx="2160240" cy="1020886"/>
          </a:xfrm>
          <a:prstGeom prst="triangl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3635896" y="4959902"/>
            <a:ext cx="1584176" cy="720080"/>
          </a:xfrm>
          <a:prstGeom prst="triangl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араллелограмм 7"/>
          <p:cNvSpPr/>
          <p:nvPr/>
        </p:nvSpPr>
        <p:spPr>
          <a:xfrm>
            <a:off x="851045" y="5383290"/>
            <a:ext cx="2296751" cy="589452"/>
          </a:xfrm>
          <a:custGeom>
            <a:avLst/>
            <a:gdLst>
              <a:gd name="connsiteX0" fmla="*/ 0 w 1872208"/>
              <a:gd name="connsiteY0" fmla="*/ 720080 h 720080"/>
              <a:gd name="connsiteX1" fmla="*/ 180020 w 1872208"/>
              <a:gd name="connsiteY1" fmla="*/ 0 h 720080"/>
              <a:gd name="connsiteX2" fmla="*/ 1872208 w 1872208"/>
              <a:gd name="connsiteY2" fmla="*/ 0 h 720080"/>
              <a:gd name="connsiteX3" fmla="*/ 1692188 w 1872208"/>
              <a:gd name="connsiteY3" fmla="*/ 720080 h 720080"/>
              <a:gd name="connsiteX4" fmla="*/ 0 w 1872208"/>
              <a:gd name="connsiteY4" fmla="*/ 720080 h 720080"/>
              <a:gd name="connsiteX0" fmla="*/ 0 w 2296751"/>
              <a:gd name="connsiteY0" fmla="*/ 720080 h 720080"/>
              <a:gd name="connsiteX1" fmla="*/ 180020 w 2296751"/>
              <a:gd name="connsiteY1" fmla="*/ 0 h 720080"/>
              <a:gd name="connsiteX2" fmla="*/ 2296751 w 2296751"/>
              <a:gd name="connsiteY2" fmla="*/ 130628 h 720080"/>
              <a:gd name="connsiteX3" fmla="*/ 1692188 w 2296751"/>
              <a:gd name="connsiteY3" fmla="*/ 720080 h 720080"/>
              <a:gd name="connsiteX4" fmla="*/ 0 w 2296751"/>
              <a:gd name="connsiteY4" fmla="*/ 720080 h 720080"/>
              <a:gd name="connsiteX0" fmla="*/ 0 w 2296751"/>
              <a:gd name="connsiteY0" fmla="*/ 589452 h 589452"/>
              <a:gd name="connsiteX1" fmla="*/ 550134 w 2296751"/>
              <a:gd name="connsiteY1" fmla="*/ 1 h 589452"/>
              <a:gd name="connsiteX2" fmla="*/ 2296751 w 2296751"/>
              <a:gd name="connsiteY2" fmla="*/ 0 h 589452"/>
              <a:gd name="connsiteX3" fmla="*/ 1692188 w 2296751"/>
              <a:gd name="connsiteY3" fmla="*/ 589452 h 589452"/>
              <a:gd name="connsiteX4" fmla="*/ 0 w 2296751"/>
              <a:gd name="connsiteY4" fmla="*/ 589452 h 589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6751" h="589452">
                <a:moveTo>
                  <a:pt x="0" y="589452"/>
                </a:moveTo>
                <a:lnTo>
                  <a:pt x="550134" y="1"/>
                </a:lnTo>
                <a:lnTo>
                  <a:pt x="2296751" y="0"/>
                </a:lnTo>
                <a:lnTo>
                  <a:pt x="1692188" y="589452"/>
                </a:lnTo>
                <a:lnTo>
                  <a:pt x="0" y="589452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2668662">
            <a:off x="5646437" y="4352678"/>
            <a:ext cx="629147" cy="656047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5400000">
            <a:off x="5243063" y="3977268"/>
            <a:ext cx="971793" cy="464100"/>
          </a:xfrm>
          <a:prstGeom prst="triangle">
            <a:avLst>
              <a:gd name="adj" fmla="val 49765"/>
            </a:avLst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16200000">
            <a:off x="5697344" y="3962754"/>
            <a:ext cx="971793" cy="464100"/>
          </a:xfrm>
          <a:prstGeom prst="triangle">
            <a:avLst>
              <a:gd name="adj" fmla="val 49765"/>
            </a:avLst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419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51125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rgbClr val="FF000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 ног, а движется,</a:t>
            </a:r>
          </a:p>
          <a:p>
            <a:r>
              <a:rPr lang="ru-RU" sz="3600" b="1" dirty="0" smtClean="0">
                <a:ln>
                  <a:solidFill>
                    <a:srgbClr val="FF000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Перья есть, а не летает,</a:t>
            </a:r>
          </a:p>
          <a:p>
            <a:r>
              <a:rPr lang="ru-RU" sz="3600" b="1" dirty="0" smtClean="0">
                <a:ln>
                  <a:solidFill>
                    <a:srgbClr val="FF000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Глаза есть, а не мигает.</a:t>
            </a:r>
            <a:endParaRPr lang="ru-RU" sz="3600" b="1" dirty="0">
              <a:ln>
                <a:solidFill>
                  <a:srgbClr val="FF0000"/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12472" y="1278051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Рыба</a:t>
            </a:r>
            <a:endParaRPr lang="ru-RU" sz="6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60236" y="2924944"/>
            <a:ext cx="1415342" cy="1572602"/>
          </a:xfrm>
          <a:prstGeom prst="rect">
            <a:avLst/>
          </a:prstGeom>
        </p:spPr>
      </p:pic>
      <p:sp>
        <p:nvSpPr>
          <p:cNvPr id="5" name="Равнобедренный треугольник 4"/>
          <p:cNvSpPr/>
          <p:nvPr/>
        </p:nvSpPr>
        <p:spPr>
          <a:xfrm rot="8075017">
            <a:off x="3105397" y="4315248"/>
            <a:ext cx="1108355" cy="558468"/>
          </a:xfrm>
          <a:custGeom>
            <a:avLst/>
            <a:gdLst>
              <a:gd name="connsiteX0" fmla="*/ 0 w 1069701"/>
              <a:gd name="connsiteY0" fmla="*/ 512508 h 512508"/>
              <a:gd name="connsiteX1" fmla="*/ 538691 w 1069701"/>
              <a:gd name="connsiteY1" fmla="*/ 0 h 512508"/>
              <a:gd name="connsiteX2" fmla="*/ 1069701 w 1069701"/>
              <a:gd name="connsiteY2" fmla="*/ 512508 h 512508"/>
              <a:gd name="connsiteX3" fmla="*/ 0 w 1069701"/>
              <a:gd name="connsiteY3" fmla="*/ 512508 h 512508"/>
              <a:gd name="connsiteX0" fmla="*/ 0 w 1069701"/>
              <a:gd name="connsiteY0" fmla="*/ 535656 h 535656"/>
              <a:gd name="connsiteX1" fmla="*/ 531162 w 1069701"/>
              <a:gd name="connsiteY1" fmla="*/ 0 h 535656"/>
              <a:gd name="connsiteX2" fmla="*/ 1069701 w 1069701"/>
              <a:gd name="connsiteY2" fmla="*/ 535656 h 535656"/>
              <a:gd name="connsiteX3" fmla="*/ 0 w 1069701"/>
              <a:gd name="connsiteY3" fmla="*/ 535656 h 535656"/>
              <a:gd name="connsiteX0" fmla="*/ 0 w 1108355"/>
              <a:gd name="connsiteY0" fmla="*/ 558468 h 558468"/>
              <a:gd name="connsiteX1" fmla="*/ 569816 w 1108355"/>
              <a:gd name="connsiteY1" fmla="*/ 0 h 558468"/>
              <a:gd name="connsiteX2" fmla="*/ 1108355 w 1108355"/>
              <a:gd name="connsiteY2" fmla="*/ 535656 h 558468"/>
              <a:gd name="connsiteX3" fmla="*/ 0 w 1108355"/>
              <a:gd name="connsiteY3" fmla="*/ 558468 h 55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55" h="558468">
                <a:moveTo>
                  <a:pt x="0" y="558468"/>
                </a:moveTo>
                <a:lnTo>
                  <a:pt x="569816" y="0"/>
                </a:lnTo>
                <a:lnTo>
                  <a:pt x="1108355" y="535656"/>
                </a:lnTo>
                <a:lnTo>
                  <a:pt x="0" y="55846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8132050">
            <a:off x="3903277" y="4589356"/>
            <a:ext cx="2104372" cy="1057917"/>
          </a:xfrm>
          <a:custGeom>
            <a:avLst/>
            <a:gdLst>
              <a:gd name="connsiteX0" fmla="*/ 0 w 2135447"/>
              <a:gd name="connsiteY0" fmla="*/ 1073741 h 1073741"/>
              <a:gd name="connsiteX1" fmla="*/ 1067724 w 2135447"/>
              <a:gd name="connsiteY1" fmla="*/ 0 h 1073741"/>
              <a:gd name="connsiteX2" fmla="*/ 2135447 w 2135447"/>
              <a:gd name="connsiteY2" fmla="*/ 1073741 h 1073741"/>
              <a:gd name="connsiteX3" fmla="*/ 0 w 2135447"/>
              <a:gd name="connsiteY3" fmla="*/ 1073741 h 1073741"/>
              <a:gd name="connsiteX0" fmla="*/ 0 w 2088835"/>
              <a:gd name="connsiteY0" fmla="*/ 1119493 h 1119493"/>
              <a:gd name="connsiteX1" fmla="*/ 1021112 w 2088835"/>
              <a:gd name="connsiteY1" fmla="*/ 0 h 1119493"/>
              <a:gd name="connsiteX2" fmla="*/ 2088835 w 2088835"/>
              <a:gd name="connsiteY2" fmla="*/ 1073741 h 1119493"/>
              <a:gd name="connsiteX3" fmla="*/ 0 w 2088835"/>
              <a:gd name="connsiteY3" fmla="*/ 1119493 h 1119493"/>
              <a:gd name="connsiteX0" fmla="*/ 0 w 2088835"/>
              <a:gd name="connsiteY0" fmla="*/ 1080793 h 1080793"/>
              <a:gd name="connsiteX1" fmla="*/ 998380 w 2088835"/>
              <a:gd name="connsiteY1" fmla="*/ 0 h 1080793"/>
              <a:gd name="connsiteX2" fmla="*/ 2088835 w 2088835"/>
              <a:gd name="connsiteY2" fmla="*/ 1035041 h 1080793"/>
              <a:gd name="connsiteX3" fmla="*/ 0 w 2088835"/>
              <a:gd name="connsiteY3" fmla="*/ 1080793 h 1080793"/>
              <a:gd name="connsiteX0" fmla="*/ 0 w 2088835"/>
              <a:gd name="connsiteY0" fmla="*/ 1057917 h 1057917"/>
              <a:gd name="connsiteX1" fmla="*/ 1021687 w 2088835"/>
              <a:gd name="connsiteY1" fmla="*/ 0 h 1057917"/>
              <a:gd name="connsiteX2" fmla="*/ 2088835 w 2088835"/>
              <a:gd name="connsiteY2" fmla="*/ 1012165 h 1057917"/>
              <a:gd name="connsiteX3" fmla="*/ 0 w 2088835"/>
              <a:gd name="connsiteY3" fmla="*/ 1057917 h 1057917"/>
              <a:gd name="connsiteX0" fmla="*/ 0 w 2104372"/>
              <a:gd name="connsiteY0" fmla="*/ 1057917 h 1057917"/>
              <a:gd name="connsiteX1" fmla="*/ 1021687 w 2104372"/>
              <a:gd name="connsiteY1" fmla="*/ 0 h 1057917"/>
              <a:gd name="connsiteX2" fmla="*/ 2104372 w 2104372"/>
              <a:gd name="connsiteY2" fmla="*/ 1027415 h 1057917"/>
              <a:gd name="connsiteX3" fmla="*/ 0 w 2104372"/>
              <a:gd name="connsiteY3" fmla="*/ 1057917 h 1057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4372" h="1057917">
                <a:moveTo>
                  <a:pt x="0" y="1057917"/>
                </a:moveTo>
                <a:lnTo>
                  <a:pt x="1021687" y="0"/>
                </a:lnTo>
                <a:lnTo>
                  <a:pt x="2104372" y="1027415"/>
                </a:lnTo>
                <a:lnTo>
                  <a:pt x="0" y="10579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8877239">
            <a:off x="3136945" y="3832349"/>
            <a:ext cx="2133747" cy="1075465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071692" y="4788474"/>
            <a:ext cx="762333" cy="71594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5400000">
            <a:off x="4986618" y="4347975"/>
            <a:ext cx="1475019" cy="786618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998060" y="4994654"/>
            <a:ext cx="1069701" cy="512508"/>
          </a:xfrm>
          <a:prstGeom prst="triangle">
            <a:avLst>
              <a:gd name="adj" fmla="val 50359"/>
            </a:avLst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араллелограмм 10"/>
          <p:cNvSpPr/>
          <p:nvPr/>
        </p:nvSpPr>
        <p:spPr>
          <a:xfrm rot="16200000">
            <a:off x="1910186" y="4349588"/>
            <a:ext cx="1432705" cy="882443"/>
          </a:xfrm>
          <a:custGeom>
            <a:avLst/>
            <a:gdLst>
              <a:gd name="connsiteX0" fmla="*/ 0 w 855768"/>
              <a:gd name="connsiteY0" fmla="*/ 1361415 h 1361415"/>
              <a:gd name="connsiteX1" fmla="*/ 213942 w 855768"/>
              <a:gd name="connsiteY1" fmla="*/ 0 h 1361415"/>
              <a:gd name="connsiteX2" fmla="*/ 855768 w 855768"/>
              <a:gd name="connsiteY2" fmla="*/ 0 h 1361415"/>
              <a:gd name="connsiteX3" fmla="*/ 641826 w 855768"/>
              <a:gd name="connsiteY3" fmla="*/ 1361415 h 1361415"/>
              <a:gd name="connsiteX4" fmla="*/ 0 w 855768"/>
              <a:gd name="connsiteY4" fmla="*/ 1361415 h 1361415"/>
              <a:gd name="connsiteX0" fmla="*/ 0 w 855768"/>
              <a:gd name="connsiteY0" fmla="*/ 1361415 h 1361415"/>
              <a:gd name="connsiteX1" fmla="*/ 682024 w 855768"/>
              <a:gd name="connsiteY1" fmla="*/ 435432 h 1361415"/>
              <a:gd name="connsiteX2" fmla="*/ 855768 w 855768"/>
              <a:gd name="connsiteY2" fmla="*/ 0 h 1361415"/>
              <a:gd name="connsiteX3" fmla="*/ 641826 w 855768"/>
              <a:gd name="connsiteY3" fmla="*/ 1361415 h 1361415"/>
              <a:gd name="connsiteX4" fmla="*/ 0 w 855768"/>
              <a:gd name="connsiteY4" fmla="*/ 1361415 h 1361415"/>
              <a:gd name="connsiteX0" fmla="*/ 0 w 1312964"/>
              <a:gd name="connsiteY0" fmla="*/ 925983 h 925983"/>
              <a:gd name="connsiteX1" fmla="*/ 682024 w 1312964"/>
              <a:gd name="connsiteY1" fmla="*/ 0 h 925983"/>
              <a:gd name="connsiteX2" fmla="*/ 1312964 w 1312964"/>
              <a:gd name="connsiteY2" fmla="*/ 21771 h 925983"/>
              <a:gd name="connsiteX3" fmla="*/ 641826 w 1312964"/>
              <a:gd name="connsiteY3" fmla="*/ 925983 h 925983"/>
              <a:gd name="connsiteX4" fmla="*/ 0 w 1312964"/>
              <a:gd name="connsiteY4" fmla="*/ 925983 h 925983"/>
              <a:gd name="connsiteX0" fmla="*/ 0 w 1356508"/>
              <a:gd name="connsiteY0" fmla="*/ 925986 h 925986"/>
              <a:gd name="connsiteX1" fmla="*/ 725568 w 1356508"/>
              <a:gd name="connsiteY1" fmla="*/ 0 h 925986"/>
              <a:gd name="connsiteX2" fmla="*/ 1356508 w 1356508"/>
              <a:gd name="connsiteY2" fmla="*/ 21771 h 925986"/>
              <a:gd name="connsiteX3" fmla="*/ 685370 w 1356508"/>
              <a:gd name="connsiteY3" fmla="*/ 925983 h 925986"/>
              <a:gd name="connsiteX4" fmla="*/ 0 w 1356508"/>
              <a:gd name="connsiteY4" fmla="*/ 925986 h 925986"/>
              <a:gd name="connsiteX0" fmla="*/ 0 w 1356508"/>
              <a:gd name="connsiteY0" fmla="*/ 904215 h 904215"/>
              <a:gd name="connsiteX1" fmla="*/ 801768 w 1356508"/>
              <a:gd name="connsiteY1" fmla="*/ 21772 h 904215"/>
              <a:gd name="connsiteX2" fmla="*/ 1356508 w 1356508"/>
              <a:gd name="connsiteY2" fmla="*/ 0 h 904215"/>
              <a:gd name="connsiteX3" fmla="*/ 685370 w 1356508"/>
              <a:gd name="connsiteY3" fmla="*/ 904212 h 904215"/>
              <a:gd name="connsiteX4" fmla="*/ 0 w 1356508"/>
              <a:gd name="connsiteY4" fmla="*/ 904215 h 904215"/>
              <a:gd name="connsiteX0" fmla="*/ 0 w 1432705"/>
              <a:gd name="connsiteY0" fmla="*/ 882443 h 882443"/>
              <a:gd name="connsiteX1" fmla="*/ 801768 w 1432705"/>
              <a:gd name="connsiteY1" fmla="*/ 0 h 882443"/>
              <a:gd name="connsiteX2" fmla="*/ 1432705 w 1432705"/>
              <a:gd name="connsiteY2" fmla="*/ 10885 h 882443"/>
              <a:gd name="connsiteX3" fmla="*/ 685370 w 1432705"/>
              <a:gd name="connsiteY3" fmla="*/ 882440 h 882443"/>
              <a:gd name="connsiteX4" fmla="*/ 0 w 1432705"/>
              <a:gd name="connsiteY4" fmla="*/ 882443 h 88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2705" h="882443">
                <a:moveTo>
                  <a:pt x="0" y="882443"/>
                </a:moveTo>
                <a:lnTo>
                  <a:pt x="801768" y="0"/>
                </a:lnTo>
                <a:lnTo>
                  <a:pt x="1432705" y="10885"/>
                </a:lnTo>
                <a:lnTo>
                  <a:pt x="685370" y="882440"/>
                </a:lnTo>
                <a:lnTo>
                  <a:pt x="0" y="88244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348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C -0.00295 -0.00509 -0.00625 -0.01342 -0.00955 -0.01713 C -0.01146 -0.02176 -0.01285 -0.02129 -0.01511 -0.02453 C -0.01736 -0.02778 -0.01997 -0.03264 -0.02275 -0.03426 C -0.02466 -0.03541 -0.02674 -0.03657 -0.02882 -0.03796 C -0.03021 -0.03866 -0.03282 -0.04028 -0.03282 -0.04004 C -0.03681 -0.03981 -0.04098 -0.0412 -0.04445 -0.03796 C -0.04792 -0.03472 -0.05104 -0.02778 -0.05469 -0.02569 C -0.05747 -0.0206 -0.06094 -0.01574 -0.06476 -0.01342 C -0.06945 -0.01389 -0.07396 -0.01389 -0.07865 -0.01481 C -0.07986 -0.01504 -0.08108 -0.01666 -0.08264 -0.01713 C -0.08941 -0.01967 -0.09532 -0.0243 -0.10174 -0.02824 C -0.10677 -0.03125 -0.11216 -0.03333 -0.11736 -0.03541 C -0.12292 -0.04213 -0.11545 -0.03379 -0.12205 -0.03912 C -0.12414 -0.04097 -0.12604 -0.04328 -0.1283 -0.04537 C -0.13177 -0.04838 -0.13664 -0.04977 -0.14063 -0.05139 C -0.14844 -0.05046 -0.14844 -0.05023 -0.15469 -0.04653 C -0.15695 -0.04514 -0.16164 -0.04305 -0.16164 -0.04282 C -0.16459 -0.03889 -0.16823 -0.0375 -0.17188 -0.03426 C -0.17275 -0.03333 -0.17535 -0.02916 -0.17657 -0.02824 C -0.18646 -0.02014 -0.19757 -0.01713 -0.20799 -0.01111 C -0.21198 -0.01227 -0.2158 -0.01366 -0.21997 -0.01481 C -0.22657 -0.01852 -0.23195 -0.02546 -0.23854 -0.0294 C -0.24045 -0.03264 -0.24254 -0.03287 -0.24462 -0.03541 C -0.24844 -0.04583 -0.25764 -0.05278 -0.26441 -0.05509 C -0.26997 -0.0618 -0.27691 -0.06134 -0.28351 -0.0625 C -0.28785 -0.06203 -0.29219 -0.06203 -0.29636 -0.06134 C -0.3033 -0.05972 -0.30973 -0.05324 -0.31684 -0.05278 C -0.33125 -0.05185 -0.34601 -0.05185 -0.36042 -0.05139 C -0.37049 -0.05023 -0.38021 -0.05046 -0.39028 -0.05278 C -0.39306 -0.0544 -0.39601 -0.05694 -0.39844 -0.05995 C -0.40139 -0.06805 -0.39775 -0.06018 -0.40191 -0.06481 C -0.40261 -0.06574 -0.40295 -0.06759 -0.40382 -0.06852 C -0.40486 -0.06967 -0.40886 -0.07083 -0.40938 -0.07106 C -0.41945 -0.06991 -0.42657 -0.06805 -0.43594 -0.06481 C -0.43924 -0.06273 -0.44254 -0.06134 -0.44549 -0.05879 C -0.44914 -0.05532 -0.45295 -0.05185 -0.45695 -0.05023 C -0.4592 -0.04745 -0.4625 -0.04236 -0.46511 -0.04028 C -0.47552 -0.03217 -0.48993 -0.0331 -0.50052 -0.02824 C -0.50799 -0.02893 -0.51164 -0.03009 -0.51823 -0.03171 C -0.52153 -0.03379 -0.52448 -0.03541 -0.52778 -0.03657 C -0.53091 -0.04051 -0.53473 -0.04282 -0.53802 -0.04653 C -0.54132 -0.05069 -0.54549 -0.05509 -0.54948 -0.05764 C -0.56042 -0.07708 -0.58559 -0.07662 -0.59966 -0.07824 C -0.6158 -0.08217 -0.63143 -0.07708 -0.64757 -0.07592 C -0.66007 -0.07199 -0.6724 -0.07592 -0.6849 -0.07963 C -0.68802 -0.08032 -0.69098 -0.08055 -0.69375 -0.08287 " pathEditMode="relative" rAng="0" ptsTypes="ffffffffffffffffffffffffffffffffffffffffffffffA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</TotalTime>
  <Words>247</Words>
  <Application>Microsoft Office PowerPoint</Application>
  <PresentationFormat>Экран (4:3)</PresentationFormat>
  <Paragraphs>65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Загадочный  танграм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Презентацию выполнила воспитатель ГПД ГБОУ НОШ №992 «Излучина»  г. Москва Юдина  Наталья Николаевна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Загадочный танграм.</dc:title>
  <dc:creator>Юдина Н Н</dc:creator>
  <cp:lastModifiedBy>YudinaNN</cp:lastModifiedBy>
  <cp:revision>142</cp:revision>
  <dcterms:created xsi:type="dcterms:W3CDTF">2012-04-20T06:05:04Z</dcterms:created>
  <dcterms:modified xsi:type="dcterms:W3CDTF">2014-04-15T05:49:36Z</dcterms:modified>
</cp:coreProperties>
</file>