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89" t="6516" r="4919"/>
          <a:stretch/>
        </p:blipFill>
        <p:spPr bwMode="auto">
          <a:xfrm>
            <a:off x="890258" y="1"/>
            <a:ext cx="73649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859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2013-09-05T17:24:01Z</dcterms:created>
  <dcterms:modified xsi:type="dcterms:W3CDTF">2013-09-05T18:04:19Z</dcterms:modified>
</cp:coreProperties>
</file>