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73" r:id="rId8"/>
    <p:sldId id="264" r:id="rId9"/>
    <p:sldId id="265" r:id="rId10"/>
    <p:sldId id="266" r:id="rId11"/>
    <p:sldId id="27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zhevsk.ru/forums/icons/forum_pictures/008045/8045910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762000" y="152400"/>
            <a:ext cx="7611760" cy="4648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5029200"/>
            <a:ext cx="7772400" cy="1470025"/>
          </a:xfrm>
        </p:spPr>
        <p:txBody>
          <a:bodyPr/>
          <a:lstStyle/>
          <a:p>
            <a:r>
              <a:rPr lang="ru-RU" dirty="0" smtClean="0"/>
              <a:t>Практическая работа с электронным конструктором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09-APR-2014\1804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-1315574" y="2306173"/>
            <a:ext cx="6136348" cy="2133601"/>
          </a:xfrm>
          <a:prstGeom prst="rect">
            <a:avLst/>
          </a:prstGeom>
          <a:noFill/>
        </p:spPr>
      </p:pic>
      <p:pic>
        <p:nvPicPr>
          <p:cNvPr id="4" name="Picture 2" descr="E:\09-APR-2014\18044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4681147" y="2318953"/>
            <a:ext cx="6096003" cy="2220097"/>
          </a:xfrm>
          <a:prstGeom prst="rect">
            <a:avLst/>
          </a:prstGeom>
          <a:noFill/>
        </p:spPr>
      </p:pic>
      <p:pic>
        <p:nvPicPr>
          <p:cNvPr id="6" name="Picture 2" descr="E:\09-APR-2014\18053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6200000">
            <a:off x="1676403" y="2209798"/>
            <a:ext cx="6172198" cy="2362202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28600" y="304800"/>
          <a:ext cx="457200" cy="6019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48000" y="304800"/>
          <a:ext cx="457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547255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595745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096000" y="457200"/>
          <a:ext cx="457200" cy="5892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622663"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596537"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558982"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09-APR-2014\1804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1580027" y="4439773"/>
            <a:ext cx="2326346" cy="21336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" name="Picture 2" descr="E:\09-APR-2014\18044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7129849" y="1099752"/>
            <a:ext cx="609600" cy="22200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6" name="Picture 2" descr="E:\09-APR-2014\18053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6200000">
            <a:off x="1104900" y="1638300"/>
            <a:ext cx="1524000" cy="2209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57600" y="0"/>
            <a:ext cx="5486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Ответили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правильно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E:\09-APR-2014\18044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5400000">
            <a:off x="4305298" y="3848102"/>
            <a:ext cx="1143003" cy="2133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3" name="Picture 2" descr="E:\09-APR-2014\18044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5400000">
            <a:off x="1300548" y="299652"/>
            <a:ext cx="1143000" cy="22200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371600" y="152400"/>
          <a:ext cx="12192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на 1 вопрос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553200" y="990600"/>
          <a:ext cx="1524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на 2 вопрос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038600" y="5638800"/>
          <a:ext cx="1524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на 3 вопрос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  <p:pic>
        <p:nvPicPr>
          <p:cNvPr id="29698" name="Picture 2" descr="http://i.piccy.info/i9/c7e5fa18e11900a76e9dfd1be4063fff/1387777145/6083/657403/8442327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905000"/>
            <a:ext cx="3810000" cy="231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3657600" cy="16002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 называются радиодетали,  символы которых вы видите на слайде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E:\09-APR-2014\1804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-1506074" y="2420473"/>
            <a:ext cx="6136347" cy="1905001"/>
          </a:xfrm>
          <a:prstGeom prst="rect">
            <a:avLst/>
          </a:prstGeom>
          <a:noFill/>
        </p:spPr>
      </p:pic>
      <p:pic>
        <p:nvPicPr>
          <p:cNvPr id="4" name="Picture 2" descr="E:\09-APR-2014\18044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4648198" y="2286002"/>
            <a:ext cx="6248401" cy="2133600"/>
          </a:xfrm>
          <a:prstGeom prst="rect">
            <a:avLst/>
          </a:prstGeom>
          <a:noFill/>
        </p:spPr>
      </p:pic>
      <p:pic>
        <p:nvPicPr>
          <p:cNvPr id="6" name="Picture 2" descr="E:\09-APR-2014\18053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6200000">
            <a:off x="2400300" y="3314698"/>
            <a:ext cx="4343400" cy="1981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2672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Разгадайте ребусы</a:t>
            </a:r>
            <a:endParaRPr lang="ru-RU" dirty="0"/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5105400" cy="10829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1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590800"/>
            <a:ext cx="4667250" cy="106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990600" y="3962400"/>
            <a:ext cx="4064000" cy="1143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4800600" cy="106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200400"/>
            <a:ext cx="5334000" cy="106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572000"/>
            <a:ext cx="4714875" cy="1143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2672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Разгадайте ребусы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162800" cy="6096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Запомним определения радиодеталей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981200" y="1447800"/>
            <a:ext cx="678180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Соединитель-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деталь синего или желтого цвета, соединяет токоведущие радиодетали между собой согласно,  схемы. Выполняет,  роль проводов в устройстве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Батарейный блок-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 питания цепи, который снабжает электрическим током элементы схемы и обеспечивает нормальную работу электрической цепи.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Лампочка-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элемент электрической цепи превращающий электрическую энергию в свет. Служит для освещения дома улицы устройств.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Светодиод-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 электрической цепи превращающий электрическую энергию в свет, чувствителен к большому току. Служит для освещения дома улицы устройств.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Резистор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-элемент электрической цепи, который уменьшает электрический ток. Служит для предохранения от сгорания светодиода.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Выключатель-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 электрической цепи, который при замыкании контактов обеспечивает работу цепи, а при размыкании контактов отключает электрическую цепь.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Геркон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герметизированный контакт, элемент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эл.цепи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который так же как и выключатель регулирует работу или отключение цепи, но только с помощью магнита.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09-APR-2014\1804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4800" y="1143000"/>
            <a:ext cx="1609345" cy="914401"/>
          </a:xfrm>
          <a:prstGeom prst="rect">
            <a:avLst/>
          </a:prstGeom>
          <a:noFill/>
        </p:spPr>
      </p:pic>
      <p:pic>
        <p:nvPicPr>
          <p:cNvPr id="5" name="Picture 2" descr="E:\09-APR-2014\18044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917223" y="1749777"/>
            <a:ext cx="375354" cy="1447800"/>
          </a:xfrm>
          <a:prstGeom prst="rect">
            <a:avLst/>
          </a:prstGeom>
          <a:noFill/>
        </p:spPr>
      </p:pic>
      <p:pic>
        <p:nvPicPr>
          <p:cNvPr id="6" name="Picture 2" descr="E:\09-APR-2014\18044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870856" y="2481944"/>
            <a:ext cx="381001" cy="1360714"/>
          </a:xfrm>
          <a:prstGeom prst="rect">
            <a:avLst/>
          </a:prstGeom>
          <a:noFill/>
        </p:spPr>
      </p:pic>
      <p:pic>
        <p:nvPicPr>
          <p:cNvPr id="7" name="Picture 2" descr="E:\09-APR-2014\18044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5400000">
            <a:off x="834888" y="3203712"/>
            <a:ext cx="463824" cy="1524000"/>
          </a:xfrm>
          <a:prstGeom prst="rect">
            <a:avLst/>
          </a:prstGeom>
          <a:noFill/>
        </p:spPr>
      </p:pic>
      <p:pic>
        <p:nvPicPr>
          <p:cNvPr id="9" name="Picture 2" descr="E:\09-APR-2014\18044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5400000">
            <a:off x="920261" y="4566139"/>
            <a:ext cx="369277" cy="1600200"/>
          </a:xfrm>
          <a:prstGeom prst="rect">
            <a:avLst/>
          </a:prstGeom>
          <a:noFill/>
        </p:spPr>
      </p:pic>
      <p:pic>
        <p:nvPicPr>
          <p:cNvPr id="10" name="Picture 2" descr="E:\09-APR-2014\180535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 rot="16200000">
            <a:off x="971551" y="3905249"/>
            <a:ext cx="304800" cy="1485900"/>
          </a:xfrm>
          <a:prstGeom prst="rect">
            <a:avLst/>
          </a:prstGeom>
          <a:noFill/>
        </p:spPr>
      </p:pic>
      <p:pic>
        <p:nvPicPr>
          <p:cNvPr id="11" name="Picture 2" descr="E:\09-APR-2014\180443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 rot="5400000">
            <a:off x="952500" y="5448300"/>
            <a:ext cx="4572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E:\09-APR-2014\180751.JPG"/>
          <p:cNvPicPr>
            <a:picLocks noChangeAspect="1" noChangeArrowheads="1"/>
          </p:cNvPicPr>
          <p:nvPr/>
        </p:nvPicPr>
        <p:blipFill>
          <a:blip r:embed="rId2" cstate="screen">
            <a:lum bright="10000"/>
          </a:blip>
          <a:srcRect/>
          <a:stretch>
            <a:fillRect/>
          </a:stretch>
        </p:blipFill>
        <p:spPr bwMode="auto">
          <a:xfrm rot="16200000">
            <a:off x="2291186" y="157587"/>
            <a:ext cx="4485427" cy="8915399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733800" y="0"/>
            <a:ext cx="5410200" cy="457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Ознакомимся со схемой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105400" y="2895600"/>
            <a:ext cx="3429000" cy="381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Практическое  задание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28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200" y="381000"/>
            <a:ext cx="8153400" cy="1905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Назовите условно графические символы  к радиодеталям перечисленным на слайде.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Зарисуйте схему со слайда.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Перечислите детали схемы.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 Используя конструктор, соберите схему.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Проверьте работу выключателя или кнопки и геркона.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Ответьте на вопросы.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Сколько элементов можно включить с помощью геркона 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Сколько элементов можно включить с помощью кнопки или выключателя 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9-APR-2014\180834.JPG"/>
          <p:cNvPicPr>
            <a:picLocks noChangeAspect="1" noChangeArrowheads="1"/>
          </p:cNvPicPr>
          <p:nvPr/>
        </p:nvPicPr>
        <p:blipFill>
          <a:blip r:embed="rId2" cstate="screen">
            <a:lum bright="10000"/>
          </a:blip>
          <a:srcRect/>
          <a:stretch>
            <a:fillRect/>
          </a:stretch>
        </p:blipFill>
        <p:spPr bwMode="auto">
          <a:xfrm rot="5400000">
            <a:off x="1289755" y="-1137356"/>
            <a:ext cx="6553201" cy="8827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2200" y="0"/>
            <a:ext cx="2971800" cy="6858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Рефлексия</a:t>
            </a:r>
            <a:endParaRPr lang="ru-RU" i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09600" y="914400"/>
            <a:ext cx="44196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 Какими деталями вы познакомились сегодня на занятии?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Какую они выполняли функцию?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Где эти свойства  радиодеталей мы можем наблюдать. В каких устройствах?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Что нового для себя вы сегодня узнали?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 было интересно?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Какие трудности вы испытали во время работы со схемами?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1506" name="Picture 2" descr="http://www.extracafe.rs/avatar/20/3724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657600"/>
            <a:ext cx="2609850" cy="2809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4419600" cy="792162"/>
          </a:xfrm>
        </p:spPr>
        <p:txBody>
          <a:bodyPr/>
          <a:lstStyle/>
          <a:p>
            <a:r>
              <a:rPr lang="ru-RU" dirty="0" smtClean="0"/>
              <a:t>Оцени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86200" y="1219200"/>
            <a:ext cx="3124200" cy="152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Из перечисленных символов выпиши те которые отвечают за свет или освещение?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colourbox.de/preview/1281666-439189-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66800" y="914400"/>
            <a:ext cx="1161256" cy="1447800"/>
          </a:xfrm>
          <a:prstGeom prst="rect">
            <a:avLst/>
          </a:prstGeom>
          <a:noFill/>
        </p:spPr>
      </p:pic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>
          <a:xfrm>
            <a:off x="4953000" y="4343400"/>
            <a:ext cx="3048000" cy="17525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Из перечисленных символов выпиши те которые могут включать или выключать рабочую схему или цепь?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2819400"/>
            <a:ext cx="3200400" cy="13715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Из перечисленных символов выпиши те которые отвечают за движение?</a:t>
            </a:r>
          </a:p>
        </p:txBody>
      </p:sp>
      <p:pic>
        <p:nvPicPr>
          <p:cNvPr id="7" name="Picture 2" descr="http://www.dunya.com/d/gallery/446_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38400" y="4724400"/>
            <a:ext cx="1322740" cy="1447800"/>
          </a:xfrm>
          <a:prstGeom prst="rect">
            <a:avLst/>
          </a:prstGeom>
          <a:noFill/>
        </p:spPr>
      </p:pic>
      <p:pic>
        <p:nvPicPr>
          <p:cNvPr id="9" name="Picture 4" descr="http://www.animashka.info/_ph/61/1/702154656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743200"/>
            <a:ext cx="1247775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375</Words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Практическая работа с электронным конструктором</vt:lpstr>
      <vt:lpstr>Как  называются радиодетали,  символы которых вы видите на слайде</vt:lpstr>
      <vt:lpstr>Разгадайте ребусы</vt:lpstr>
      <vt:lpstr>Разгадайте ребусы</vt:lpstr>
      <vt:lpstr>Запомним определения радиодеталей</vt:lpstr>
      <vt:lpstr>Слайд 6</vt:lpstr>
      <vt:lpstr>Слайд 7</vt:lpstr>
      <vt:lpstr>Рефлексия</vt:lpstr>
      <vt:lpstr>Оцени себя</vt:lpstr>
      <vt:lpstr>Слайд 10</vt:lpstr>
      <vt:lpstr>Слайд 11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с электронным конструктором</dc:title>
  <cp:lastModifiedBy>кабинет</cp:lastModifiedBy>
  <cp:revision>13</cp:revision>
  <dcterms:modified xsi:type="dcterms:W3CDTF">2014-04-23T08:15:44Z</dcterms:modified>
</cp:coreProperties>
</file>