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57" r:id="rId5"/>
    <p:sldId id="258" r:id="rId6"/>
    <p:sldId id="270" r:id="rId7"/>
    <p:sldId id="272" r:id="rId8"/>
    <p:sldId id="274" r:id="rId9"/>
    <p:sldId id="276" r:id="rId10"/>
    <p:sldId id="279" r:id="rId11"/>
    <p:sldId id="261" r:id="rId12"/>
    <p:sldId id="266" r:id="rId13"/>
    <p:sldId id="267" r:id="rId14"/>
    <p:sldId id="264" r:id="rId15"/>
    <p:sldId id="265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5EA0B-D5D3-4451-A3ED-35B625E5D66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4E32-36BB-4837-B638-0E218AC7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09D2-5673-4C01-BED6-C6A3BEB1FED5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937F-0B5E-4472-AF6D-3E060A10F079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FAA0-02FD-45FF-BCE3-F788D207C25C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8E0-AFEA-48DE-9527-F9713DBA50FE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C86B-0187-4655-ADDF-B8F3FBABA46A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1C78-6939-4414-A443-BBACBE7A6616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7F1-4B50-4276-9BF1-86B874152557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4B0-E768-4CBA-8613-E3529F87865C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248F-9EB7-454C-8D70-4A2A501F0DE6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5310-39F3-4623-8381-782C5C91E609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7EF0-4BB6-4BFE-ACEA-3520608C913A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E339-5F64-40B2-B912-D23F1ECA87B8}" type="datetime1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EF89-E0DA-4F39-8F4A-28D963D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23 февраля</a:t>
            </a:r>
            <a:r>
              <a:rPr lang="ru-RU" sz="2800" i="1" dirty="0"/>
              <a:t> – красный день календаря.</a:t>
            </a:r>
            <a:br>
              <a:rPr lang="ru-RU" sz="2800" i="1" dirty="0"/>
            </a:br>
            <a:r>
              <a:rPr lang="ru-RU" sz="2800" i="1" dirty="0"/>
              <a:t>В этот день отца и деда</a:t>
            </a:r>
            <a:br>
              <a:rPr lang="ru-RU" sz="2800" i="1" dirty="0"/>
            </a:br>
            <a:r>
              <a:rPr lang="ru-RU" sz="2800" i="1" dirty="0"/>
              <a:t>Поздравляет вся семья!</a:t>
            </a:r>
            <a:endParaRPr lang="ru-RU" sz="2800" dirty="0"/>
          </a:p>
        </p:txBody>
      </p:sp>
      <p:pic>
        <p:nvPicPr>
          <p:cNvPr id="1026" name="Picture 2" descr="C:\Users\РЕТ\Downloads\графические джиктанты\армия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71612"/>
            <a:ext cx="5715040" cy="485778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072198" y="3929066"/>
            <a:ext cx="2857520" cy="2197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Выполнила </a:t>
            </a:r>
          </a:p>
          <a:p>
            <a:pPr>
              <a:buNone/>
            </a:pPr>
            <a:r>
              <a:rPr lang="ru-RU" sz="2000" dirty="0" smtClean="0"/>
              <a:t>учитель начальных классов </a:t>
            </a:r>
          </a:p>
          <a:p>
            <a:pPr>
              <a:buNone/>
            </a:pPr>
            <a:r>
              <a:rPr lang="ru-RU" sz="2000" dirty="0" smtClean="0"/>
              <a:t>МБОУ «Гимназия №18»</a:t>
            </a:r>
          </a:p>
          <a:p>
            <a:pPr>
              <a:buNone/>
            </a:pPr>
            <a:r>
              <a:rPr lang="ru-RU" sz="2000" dirty="0" smtClean="0"/>
              <a:t>г. Старый Оскол</a:t>
            </a:r>
          </a:p>
          <a:p>
            <a:pPr>
              <a:buNone/>
            </a:pPr>
            <a:r>
              <a:rPr lang="ru-RU" sz="2000" dirty="0" smtClean="0"/>
              <a:t>Сальникова Т.Н.</a:t>
            </a: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18B-27F4-4445-B13A-A7BF24070307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Бородинское сражение</a:t>
            </a:r>
            <a:endParaRPr lang="ru-RU" dirty="0"/>
          </a:p>
        </p:txBody>
      </p:sp>
      <p:pic>
        <p:nvPicPr>
          <p:cNvPr id="11266" name="Picture 2" descr="C:\Users\РЕТ\Downloads\графические джиктанты\армия\Новая папка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286807" cy="5072098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71CD-55D3-4706-8485-DA4FAA31617A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pic>
        <p:nvPicPr>
          <p:cNvPr id="6146" name="Picture 2" descr="C:\Users\РЕТ\Downloads\графические джиктанты\армия\0002-002-Vstavaj-strana-ogromnaja-Vstavaj-na-smertnyj-bo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8429683" cy="4900634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4C82-82CD-4331-AA34-5F75AA74D9A3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АФГАНИСТАН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25.12.1979-15.02.1989</a:t>
            </a:r>
            <a:endParaRPr lang="ru-RU" dirty="0"/>
          </a:p>
        </p:txBody>
      </p:sp>
      <p:pic>
        <p:nvPicPr>
          <p:cNvPr id="4" name="Picture 2" descr="C:\Users\РЕТ\Downloads\графические джиктанты\1368613021-afgan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856"/>
            <a:ext cx="7858180" cy="4714102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53A6-1BB4-45D7-97B3-94D9F25A0DE3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Афганистане погибло 14 тысяч советских солдат, ранено и пропало без вести около 35 тысяч.</a:t>
            </a:r>
            <a:endParaRPr lang="ru-RU" sz="3600" dirty="0"/>
          </a:p>
        </p:txBody>
      </p:sp>
      <p:pic>
        <p:nvPicPr>
          <p:cNvPr id="11266" name="Picture 2" descr="C:\Users\РЕТ\Downloads\графические джиктанты\армия\110712613183515788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429683" cy="464347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E50-F6C9-4047-91EB-D5DFE17164CF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ЧЕЧЕНСКАЯ ВОЙНА</a:t>
            </a:r>
            <a:endParaRPr lang="ru-RU" dirty="0"/>
          </a:p>
        </p:txBody>
      </p:sp>
      <p:pic>
        <p:nvPicPr>
          <p:cNvPr id="9221" name="Picture 5" descr="C:\Users\РЕТ\Downloads\графические джиктанты\армия\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8858279" cy="4972072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34FE-2488-42C7-B4AE-AB2DF82194B1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Погибло около 96 тысяч человек</a:t>
            </a:r>
            <a:endParaRPr lang="ru-RU" dirty="0"/>
          </a:p>
        </p:txBody>
      </p:sp>
      <p:pic>
        <p:nvPicPr>
          <p:cNvPr id="10243" name="Picture 3" descr="C:\Users\РЕТ\Downloads\графические джиктанты\армия\102233796_0021029Vechnajapamjatgerojskipavshimvbo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215370" cy="4829196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549A-4CB3-4D4E-9629-D6F670B95231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НИКТО НЕ ЗАБЫТ, НИЧТО НЕ ЗАБЫТО</a:t>
            </a:r>
            <a:endParaRPr lang="ru-RU" dirty="0"/>
          </a:p>
        </p:txBody>
      </p:sp>
      <p:pic>
        <p:nvPicPr>
          <p:cNvPr id="8194" name="Picture 2" descr="C:\Users\РЕТ\Downloads\графические джиктанты\армия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51712"/>
            <a:ext cx="8429684" cy="5106287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EBDB-B5A3-405A-9E3C-621E3A4EFD75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Армия –от </a:t>
            </a:r>
            <a:r>
              <a:rPr lang="ru-RU" dirty="0" err="1" smtClean="0"/>
              <a:t>от</a:t>
            </a:r>
            <a:r>
              <a:rPr lang="ru-RU" dirty="0" smtClean="0"/>
              <a:t> латинского слова «</a:t>
            </a:r>
            <a:r>
              <a:rPr lang="en-US" dirty="0" err="1" smtClean="0"/>
              <a:t>armo</a:t>
            </a:r>
            <a:r>
              <a:rPr lang="ru-RU" dirty="0" smtClean="0"/>
              <a:t>» - вооружаю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РЕТ\Downloads\графические джиктанты\армия\Новая папка\пар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072494" cy="4786345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43CC-103D-4ECE-A510-1977275787B6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428596" y="4929198"/>
            <a:ext cx="8429684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Душа – Богу,      жизнь – Отечеству,                 честь – никому.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ЕТ\Downloads\графические джиктанты\армия\Новая папка\награды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6667" r="16667"/>
          <a:stretch>
            <a:fillRect/>
          </a:stretch>
        </p:blipFill>
        <p:spPr bwMode="auto">
          <a:xfrm>
            <a:off x="714349" y="612775"/>
            <a:ext cx="7715303" cy="411480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9789-62DC-40A3-BF39-11BC1D89BEC3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 мая – День Святого Георгия, покровителя русских воинов. </a:t>
            </a:r>
          </a:p>
        </p:txBody>
      </p:sp>
      <p:pic>
        <p:nvPicPr>
          <p:cNvPr id="2050" name="Picture 2" descr="C:\Users\РЕТ\Downloads\графические джиктанты\армия\Untitled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00200"/>
            <a:ext cx="6715172" cy="52578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2291-4F7B-4BEF-9669-7951E799D267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23 </a:t>
            </a:r>
            <a:r>
              <a:rPr lang="ru-RU" dirty="0" smtClean="0"/>
              <a:t>февраля 1918 года </a:t>
            </a:r>
            <a:r>
              <a:rPr lang="ru-RU" dirty="0"/>
              <a:t>– </a:t>
            </a:r>
            <a:r>
              <a:rPr lang="ru-RU" dirty="0" smtClean="0"/>
              <a:t>День рождения  </a:t>
            </a:r>
            <a:r>
              <a:rPr lang="ru-RU" dirty="0"/>
              <a:t>Красной Армии. </a:t>
            </a:r>
          </a:p>
        </p:txBody>
      </p:sp>
      <p:pic>
        <p:nvPicPr>
          <p:cNvPr id="3074" name="Picture 2" descr="C:\Users\РЕТ\Downloads\графические джиктанты\армия\95bc00838d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00200"/>
            <a:ext cx="5500725" cy="4972072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D74E-CE04-4771-A83E-392E27CE4416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«Ледовое побоище» 1242год</a:t>
            </a:r>
            <a:endParaRPr lang="ru-RU" dirty="0"/>
          </a:p>
        </p:txBody>
      </p:sp>
      <p:pic>
        <p:nvPicPr>
          <p:cNvPr id="2050" name="Picture 2" descr="C:\Users\РЕТ\Downloads\графические джиктанты\армия\Новая папка\лед. побоищ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67710"/>
            <a:ext cx="8265980" cy="461881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805-929C-49AC-A301-2381B16EA857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pic>
        <p:nvPicPr>
          <p:cNvPr id="4098" name="Picture 2" descr="C:\Users\РЕТ\Downloads\графические джиктанты\армия\Новая папка\кулик. би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286808" cy="4857784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579A-6FC9-4A9E-A46F-6E358A9FCD5A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Освобождение Москвы </a:t>
            </a:r>
            <a:r>
              <a:rPr lang="ru-RU" smtClean="0"/>
              <a:t>от поляков</a:t>
            </a:r>
            <a:endParaRPr lang="ru-RU" dirty="0"/>
          </a:p>
        </p:txBody>
      </p:sp>
      <p:pic>
        <p:nvPicPr>
          <p:cNvPr id="6146" name="Picture 2" descr="C:\Users\РЕТ\Downloads\графические джиктанты\армия\Новая папка\минин и пож. осв. Моск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58246" cy="5214974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738B-8021-4AE3-B9A1-746ED2DE8E12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Дисциплина — мать победы.</a:t>
            </a:r>
            <a:endParaRPr lang="ru-RU" dirty="0"/>
          </a:p>
        </p:txBody>
      </p:sp>
      <p:pic>
        <p:nvPicPr>
          <p:cNvPr id="8196" name="Picture 4" descr="C:\Users\РЕТ\Downloads\графические джиктанты\армия\Новая папка\аль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3252"/>
            <a:ext cx="8229600" cy="4747582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741B-7C37-4E88-BC1D-CB53BDC829BD}" type="datetime1">
              <a:rPr lang="ru-RU" smtClean="0"/>
              <a:pPr/>
              <a:t>26.12.2014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137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23 февраля – красный день календаря. В этот день отца и деда Поздравляет вся семья!</vt:lpstr>
      <vt:lpstr>Армия –от от латинского слова «armo» - вооружаю </vt:lpstr>
      <vt:lpstr>Слайд 3</vt:lpstr>
      <vt:lpstr>6 мая – День Святого Георгия, покровителя русских воинов. </vt:lpstr>
      <vt:lpstr>23 февраля 1918 года – День рождения  Красной Армии. </vt:lpstr>
      <vt:lpstr>«Ледовое побоище» 1242год</vt:lpstr>
      <vt:lpstr>Куликовская битва</vt:lpstr>
      <vt:lpstr>Освобождение Москвы от поляков</vt:lpstr>
      <vt:lpstr>Дисциплина — мать победы.</vt:lpstr>
      <vt:lpstr>Бородинское сражение</vt:lpstr>
      <vt:lpstr>Великая Отечественная война</vt:lpstr>
      <vt:lpstr>АФГАНИСТАН 25.12.1979-15.02.1989</vt:lpstr>
      <vt:lpstr>В Афганистане погибло 14 тысяч советских солдат, ранено и пропало без вести около 35 тысяч.</vt:lpstr>
      <vt:lpstr>ЧЕЧЕНСКАЯ ВОЙНА</vt:lpstr>
      <vt:lpstr>Погибло около 96 тысяч человек</vt:lpstr>
      <vt:lpstr>НИКТО НЕ ЗАБЫТ, НИЧТО НЕ ЗАБЫТО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– красный день календаря. В этот день отца и деда Поздравляет вся семья!</dc:title>
  <dc:creator>РЕТ</dc:creator>
  <cp:lastModifiedBy>Татьяна</cp:lastModifiedBy>
  <cp:revision>29</cp:revision>
  <dcterms:created xsi:type="dcterms:W3CDTF">2014-02-16T20:32:46Z</dcterms:created>
  <dcterms:modified xsi:type="dcterms:W3CDTF">2014-12-26T18:47:35Z</dcterms:modified>
</cp:coreProperties>
</file>