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6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2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5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1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8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9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2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8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6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8FE6-56A6-4D28-9198-5E829C8F6171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31B7E-C7B4-453A-890B-63595402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1054;&#1083;&#1080;&#1084;&#1087;&#1080;&#1072;&#1076;&#1072;.mp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7519" y="1772816"/>
            <a:ext cx="68772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istral" panose="03090702030407020403" pitchFamily="66" charset="0"/>
                <a:ea typeface="Kozuka Mincho Pro H" pitchFamily="18" charset="-128"/>
                <a:cs typeface="Times New Roman" panose="02020603050405020304" pitchFamily="18" charset="0"/>
              </a:rPr>
              <a:t>Сложение и вычитание </a:t>
            </a:r>
          </a:p>
          <a:p>
            <a:pPr algn="ctr"/>
            <a:r>
              <a:rPr lang="ru-RU" sz="54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istral" panose="03090702030407020403" pitchFamily="66" charset="0"/>
                <a:ea typeface="Kozuka Mincho Pro H" pitchFamily="18" charset="-128"/>
                <a:cs typeface="Times New Roman" panose="02020603050405020304" pitchFamily="18" charset="0"/>
              </a:rPr>
              <a:t>Положительных и </a:t>
            </a:r>
          </a:p>
          <a:p>
            <a:pPr algn="ctr"/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istral" panose="03090702030407020403" pitchFamily="66" charset="0"/>
                <a:ea typeface="Kozuka Mincho Pro H" pitchFamily="18" charset="-128"/>
                <a:cs typeface="Times New Roman" panose="02020603050405020304" pitchFamily="18" charset="0"/>
              </a:rPr>
              <a:t>Отрицательных чисел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istral" panose="03090702030407020403" pitchFamily="66" charset="0"/>
              <a:ea typeface="Kozuka Mincho Pro H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7851" y="5429250"/>
            <a:ext cx="19050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0"/>
            <a:ext cx="190500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71091" y="13275"/>
            <a:ext cx="1905000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71091" y="5429250"/>
            <a:ext cx="1905000" cy="142875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118100" y="1052737"/>
            <a:ext cx="0" cy="489654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036496" y="1052737"/>
            <a:ext cx="0" cy="489654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19672" y="102118"/>
            <a:ext cx="597666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99713" y="6741368"/>
            <a:ext cx="597666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ПРОЙДЕННАЯ ДИСТАНЦИЯ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577" y="1014920"/>
            <a:ext cx="834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Найдите расстояние от точки </a:t>
            </a:r>
            <a:r>
              <a:rPr lang="en-US" sz="2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S </a:t>
            </a:r>
            <a:r>
              <a:rPr lang="ru-RU" sz="2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до точки </a:t>
            </a:r>
            <a:r>
              <a:rPr lang="en-US" sz="2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F</a:t>
            </a:r>
            <a:endParaRPr lang="ru-RU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835696" y="1849954"/>
            <a:ext cx="5184576" cy="701450"/>
            <a:chOff x="1835696" y="1849954"/>
            <a:chExt cx="5184576" cy="70145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1835696" y="2420888"/>
              <a:ext cx="4824536" cy="0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250499" y="2307581"/>
              <a:ext cx="0" cy="243823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67944" y="1849954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60232" y="1957898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Блок-схема: узел 13"/>
          <p:cNvSpPr/>
          <p:nvPr/>
        </p:nvSpPr>
        <p:spPr>
          <a:xfrm>
            <a:off x="2411760" y="2330347"/>
            <a:ext cx="197302" cy="18108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491880" y="2330347"/>
            <a:ext cx="197302" cy="18108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810611" y="3060516"/>
            <a:ext cx="5184576" cy="701450"/>
            <a:chOff x="1835696" y="1849954"/>
            <a:chExt cx="5184576" cy="701450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1835696" y="2420888"/>
              <a:ext cx="4824536" cy="0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50499" y="2307581"/>
              <a:ext cx="0" cy="243823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067944" y="1849954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60232" y="1957898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Блок-схема: узел 26"/>
          <p:cNvSpPr/>
          <p:nvPr/>
        </p:nvSpPr>
        <p:spPr>
          <a:xfrm>
            <a:off x="2046578" y="3554096"/>
            <a:ext cx="197302" cy="18108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845557" y="3531342"/>
            <a:ext cx="197302" cy="18108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835696" y="4407725"/>
            <a:ext cx="5184576" cy="730837"/>
            <a:chOff x="1835696" y="1820567"/>
            <a:chExt cx="5184576" cy="730837"/>
          </a:xfrm>
        </p:grpSpPr>
        <p:cxnSp>
          <p:nvCxnSpPr>
            <p:cNvPr id="30" name="Прямая со стрелкой 29"/>
            <p:cNvCxnSpPr/>
            <p:nvPr/>
          </p:nvCxnSpPr>
          <p:spPr>
            <a:xfrm>
              <a:off x="1835696" y="2420888"/>
              <a:ext cx="4824536" cy="0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5436096" y="2307581"/>
              <a:ext cx="2535" cy="243823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256076" y="1820567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60232" y="1957898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Блок-схема: узел 33"/>
          <p:cNvSpPr/>
          <p:nvPr/>
        </p:nvSpPr>
        <p:spPr>
          <a:xfrm>
            <a:off x="3440349" y="4912336"/>
            <a:ext cx="197302" cy="18108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2046578" y="4917505"/>
            <a:ext cx="197302" cy="18108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218418" y="1538140"/>
            <a:ext cx="390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37284" y="2747308"/>
            <a:ext cx="390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49907" y="4125297"/>
            <a:ext cx="390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66708" y="1524256"/>
            <a:ext cx="390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2152" y="2719751"/>
            <a:ext cx="390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66708" y="4104968"/>
            <a:ext cx="390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481" y="1880953"/>
            <a:ext cx="170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4481" y="3154396"/>
            <a:ext cx="170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4481" y="4417685"/>
            <a:ext cx="170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08" y="3262512"/>
            <a:ext cx="2453092" cy="32237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8418" y="242088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02499" y="242088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8513" y="372155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39442" y="36786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35063" y="5107190"/>
            <a:ext cx="771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50968" y="510719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ПРОЙДЕННАЯ ДИСТАНЦИЯ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481" y="1880953"/>
            <a:ext cx="170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481" y="3154396"/>
            <a:ext cx="170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481" y="4563125"/>
            <a:ext cx="170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060848"/>
            <a:ext cx="4346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SF=-4-(-6)=-4+6=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3356992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SF=-2-(-8)=-2+8=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4603775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SF=-7-(-12)=-7+12=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206084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3356992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6296" y="458112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6" grpId="2"/>
      <p:bldP spid="16" grpId="3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47091" y="4356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РЕШИТЕ УРАВНЕНИЕ: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369096"/>
                <a:ext cx="28454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440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solidFill>
                          <a:srgbClr val="000099"/>
                        </a:solidFill>
                        <a:latin typeface="Cambria Math"/>
                      </a:rPr>
                      <m:t>=11</m:t>
                    </m:r>
                  </m:oMath>
                </a14:m>
                <a:endParaRPr lang="ru-RU" sz="4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9096"/>
                <a:ext cx="2845459" cy="76944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565" t="-15079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073" y="2279537"/>
                <a:ext cx="389350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4400" i="1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400" i="1" dirty="0" smtClean="0">
                    <a:solidFill>
                      <a:srgbClr val="000099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99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−9</m:t>
                        </m:r>
                      </m:e>
                    </m:d>
                    <m:r>
                      <a:rPr lang="en-US" sz="4400" b="0" i="1" smtClean="0">
                        <a:solidFill>
                          <a:srgbClr val="000099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ru-RU" sz="4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73" y="2279537"/>
                <a:ext cx="3893502" cy="76944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260" t="-16667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073" y="3019395"/>
                <a:ext cx="4968552" cy="1053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:r>
                  <a:rPr lang="en-US" sz="4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0099"/>
                        </a:solidFill>
                        <a:latin typeface="Cambria Math"/>
                      </a:rPr>
                      <m:t> −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b="0" i="0" smtClean="0">
                        <a:solidFill>
                          <a:srgbClr val="000099"/>
                        </a:solidFill>
                        <a:latin typeface="Cambria Math"/>
                      </a:rPr>
                      <m:t>=14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4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73" y="3019395"/>
                <a:ext cx="4968552" cy="105323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908" b="-12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79990" y="1369096"/>
            <a:ext cx="360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sz="4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=11</a:t>
            </a:r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=-11</a:t>
            </a:r>
            <a:r>
              <a:rPr lang="ru-RU" sz="4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9990" y="2279536"/>
            <a:ext cx="2303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ru-RU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9990" y="3161294"/>
            <a:ext cx="180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en-US" sz="4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endParaRPr lang="ru-RU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606" y="4240156"/>
            <a:ext cx="38580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уравнение: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4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|=-8</a:t>
            </a:r>
            <a:endParaRPr lang="ru-RU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2410"/>
            <a:ext cx="2674102" cy="33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МЕДАЛЬНЫЙ ЗАЧЕТ СБОРНОЙ РОССИИ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84063"/>
            <a:ext cx="8928992" cy="5879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5" y="5098717"/>
            <a:ext cx="1008113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5078042"/>
            <a:ext cx="1008113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5098716"/>
            <a:ext cx="100811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 ФИЗКУЛЬТМИНУТКА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04604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САМОСТОЯТЕЛЬНАЯ РАБОТА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77" y="1700808"/>
            <a:ext cx="2554954" cy="4202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383" y="1997811"/>
            <a:ext cx="537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Выполни задание и вместе вспомним наших чемпионов!</a:t>
            </a:r>
          </a:p>
        </p:txBody>
      </p:sp>
    </p:spTree>
    <p:extLst>
      <p:ext uri="{BB962C8B-B14F-4D97-AF65-F5344CB8AC3E}">
        <p14:creationId xmlns:p14="http://schemas.microsoft.com/office/powerpoint/2010/main" val="29953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СКЕЛЕТОН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7170" name="Picture 2" descr="http://image.newsru.com/pict/id/large/1631657_2014021522115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8" y="692696"/>
            <a:ext cx="8352928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ШОРТ-ТРЕК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8" y="706253"/>
            <a:ext cx="7344816" cy="54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ФИГУРНОЕ КАТАНИЕ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4" y="1143594"/>
            <a:ext cx="7416824" cy="49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БОБСЛЕЙ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7170" name="Picture 2" descr="http://skr.su/var/files/34899.water.jpg.jpg/uploaded-files/34899/1393164602.3762.2588148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6" y="1104517"/>
            <a:ext cx="7920880" cy="52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482"/>
            <a:ext cx="8229600" cy="1143000"/>
          </a:xfrm>
          <a:noFill/>
        </p:spPr>
        <p:txBody>
          <a:bodyPr/>
          <a:lstStyle/>
          <a:p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ПРОВЕРКА ДОМАШНЕГО ЗАДАНИЯ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25180"/>
              </p:ext>
            </p:extLst>
          </p:nvPr>
        </p:nvGraphicFramePr>
        <p:xfrm>
          <a:off x="468313" y="1700213"/>
          <a:ext cx="8166100" cy="46402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87562"/>
                <a:gridCol w="1223963"/>
                <a:gridCol w="1035050"/>
                <a:gridCol w="1354137"/>
                <a:gridCol w="1233488"/>
                <a:gridCol w="1231900"/>
              </a:tblGrid>
              <a:tr h="860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Звезда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Орел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Чайка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</a:tr>
              <a:tr h="1143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забитых мячей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</a:tr>
              <a:tr h="1143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пропущенных мячей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</a:tr>
              <a:tr h="1493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 забитых и пропущенных мячей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</a:t>
                      </a:r>
                      <a:endParaRPr kumimoji="0" lang="ru-RU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7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ДОМАШНЯЯ РАБОТА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14" y="3645024"/>
            <a:ext cx="1653723" cy="2719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367" y="2636912"/>
            <a:ext cx="58326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Выполни задание </a:t>
            </a:r>
            <a:r>
              <a:rPr lang="ru-RU" sz="2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из раздаточного материала:</a:t>
            </a:r>
          </a:p>
          <a:p>
            <a:endParaRPr lang="ru-RU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«3» - выполнить пункт а);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«4» - выполнить пункты а) и б);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«5» - выполнить пункты а)-г).</a:t>
            </a:r>
            <a:endParaRPr lang="ru-RU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90" y="692696"/>
            <a:ext cx="3604831" cy="17423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2" y="777386"/>
            <a:ext cx="1720455" cy="2150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8719"/>
            <a:ext cx="1579934" cy="20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РЕФЛЕКСИЯ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8194" name="Picture 2" descr="http://img.rl0.ru/pgc/432x288/51a70080-3f56-2d24-3f56-2d2bba73a5d3.photo.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" y="1183254"/>
            <a:ext cx="40195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-bc.ru/ckfinder/userfiles/images/silver_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45" y="1196751"/>
            <a:ext cx="2050109" cy="28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.mr7.ru/photos/2013/05/890x675_4lp8TCdUjwGOPW40E7g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14" y="1196751"/>
            <a:ext cx="2038028" cy="28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3" y="4023601"/>
            <a:ext cx="3604831" cy="17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hlinkClick r:id="rId2" action="ppaction://hlinkfile"/>
          </p:cNvPr>
          <p:cNvSpPr txBox="1">
            <a:spLocks/>
          </p:cNvSpPr>
          <p:nvPr/>
        </p:nvSpPr>
        <p:spPr>
          <a:xfrm>
            <a:off x="476815" y="2205472"/>
            <a:ext cx="8229600" cy="10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СПАСИБО ЗА УРОК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6601" y="2141538"/>
            <a:ext cx="8155880" cy="45573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Пусть в альбоме было х российских марок, тогда 0,3х марок было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иностранных. Всего в альбоме было (х +0,3х) марок. Зная, что всего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было 1105 марок, составим и решим уравнение.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х + 0,3х = 1105;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1,3х = 1105;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х = 1105 : 1,3;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х = 11050 : 13;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х = 850.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Итак, 850 марок было российских, тогда 850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 0,3 = 255 (</a:t>
            </a:r>
            <a:r>
              <a:rPr lang="ru-RU" altLang="ru-RU" sz="2000" b="1" i="1" dirty="0" err="1" smtClean="0">
                <a:solidFill>
                  <a:srgbClr val="000099"/>
                </a:solidFill>
                <a:latin typeface="Times New Roman" pitchFamily="18" charset="0"/>
              </a:rPr>
              <a:t>мар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.)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было иностранных.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Проверка: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850 + 255 = 1105;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1105 = 1105 – верно.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255 марок; 850 марок.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825500" y="1077913"/>
            <a:ext cx="332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Иностранные марки – ?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815975" y="1598613"/>
            <a:ext cx="307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Российские марки – ?</a:t>
            </a:r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5726113" y="1223963"/>
            <a:ext cx="431800" cy="0"/>
          </a:xfrm>
          <a:prstGeom prst="line">
            <a:avLst/>
          </a:prstGeom>
          <a:noFill/>
          <a:ln w="222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1735" name="Line 7"/>
          <p:cNvSpPr>
            <a:spLocks noChangeShapeType="1"/>
          </p:cNvSpPr>
          <p:nvPr/>
        </p:nvSpPr>
        <p:spPr bwMode="auto">
          <a:xfrm flipH="1">
            <a:off x="6153150" y="1219200"/>
            <a:ext cx="3175" cy="615950"/>
          </a:xfrm>
          <a:prstGeom prst="line">
            <a:avLst/>
          </a:prstGeom>
          <a:noFill/>
          <a:ln w="222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 flipH="1">
            <a:off x="4137025" y="1838325"/>
            <a:ext cx="2025650" cy="3175"/>
          </a:xfrm>
          <a:prstGeom prst="line">
            <a:avLst/>
          </a:prstGeom>
          <a:noFill/>
          <a:ln w="22225">
            <a:solidFill>
              <a:srgbClr val="FF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1737" name="AutoShape 9"/>
          <p:cNvSpPr>
            <a:spLocks/>
          </p:cNvSpPr>
          <p:nvPr/>
        </p:nvSpPr>
        <p:spPr bwMode="auto">
          <a:xfrm>
            <a:off x="6450013" y="992188"/>
            <a:ext cx="247650" cy="1106487"/>
          </a:xfrm>
          <a:prstGeom prst="rightBrace">
            <a:avLst>
              <a:gd name="adj1" fmla="val 37233"/>
              <a:gd name="adj2" fmla="val 50000"/>
            </a:avLst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6804025" y="1230313"/>
            <a:ext cx="172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1105 марок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4105275" y="1062038"/>
            <a:ext cx="1589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сост. 30 %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6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95725" y="28575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4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3688" y="1464131"/>
                <a:ext cx="4968552" cy="431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AB=-3-(-7)=4 </a:t>
                </a:r>
              </a:p>
              <a:p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MN=2,3-(-4,2)=6,5</a:t>
                </a:r>
              </a:p>
              <a:p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(-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CD=1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-(-2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464131"/>
                <a:ext cx="4968552" cy="431784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067" t="-1977" b="-1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1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7059660"/>
                  </p:ext>
                </p:extLst>
              </p:nvPr>
            </p:nvGraphicFramePr>
            <p:xfrm>
              <a:off x="251520" y="2078606"/>
              <a:ext cx="637477" cy="27363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7477"/>
                  </a:tblGrid>
                  <a:tr h="15121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4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241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П</a:t>
                          </a:r>
                          <a:endParaRPr lang="ru-RU" sz="44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917059660"/>
                  </p:ext>
                </p:extLst>
              </p:nvPr>
            </p:nvGraphicFramePr>
            <p:xfrm>
              <a:off x="251520" y="2078606"/>
              <a:ext cx="637477" cy="27363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7477"/>
                  </a:tblGrid>
                  <a:tr h="15121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3" b="-86694"/>
                          </a:stretch>
                        </a:blipFill>
                      </a:tcPr>
                    </a:tc>
                  </a:tr>
                  <a:tr h="12241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П</a:t>
                          </a:r>
                          <a:endParaRPr lang="ru-RU" sz="44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4974"/>
              </p:ext>
            </p:extLst>
          </p:nvPr>
        </p:nvGraphicFramePr>
        <p:xfrm>
          <a:off x="971600" y="2078606"/>
          <a:ext cx="864096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</a:tblGrid>
              <a:tr h="14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2,5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82784"/>
              </p:ext>
            </p:extLst>
          </p:nvPr>
        </p:nvGraphicFramePr>
        <p:xfrm>
          <a:off x="1907704" y="2078606"/>
          <a:ext cx="1152128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</a:tblGrid>
              <a:tr h="14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-0,2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00265"/>
              </p:ext>
            </p:extLst>
          </p:nvPr>
        </p:nvGraphicFramePr>
        <p:xfrm>
          <a:off x="3131840" y="2078606"/>
          <a:ext cx="752613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2613"/>
              </a:tblGrid>
              <a:tr h="14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73183"/>
              </p:ext>
            </p:extLst>
          </p:nvPr>
        </p:nvGraphicFramePr>
        <p:xfrm>
          <a:off x="3979890" y="2078606"/>
          <a:ext cx="1152128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</a:tblGrid>
              <a:tr h="14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-7,5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07347"/>
              </p:ext>
            </p:extLst>
          </p:nvPr>
        </p:nvGraphicFramePr>
        <p:xfrm>
          <a:off x="5220072" y="2078606"/>
          <a:ext cx="1080120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</a:tblGrid>
              <a:tr h="14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-3,5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96706"/>
              </p:ext>
            </p:extLst>
          </p:nvPr>
        </p:nvGraphicFramePr>
        <p:xfrm>
          <a:off x="6372200" y="2078606"/>
          <a:ext cx="864096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</a:tblGrid>
              <a:tr h="14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1,3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88667"/>
              </p:ext>
            </p:extLst>
          </p:nvPr>
        </p:nvGraphicFramePr>
        <p:xfrm>
          <a:off x="7308304" y="2078606"/>
          <a:ext cx="720080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</a:tblGrid>
              <a:tr h="14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91385"/>
              </p:ext>
            </p:extLst>
          </p:nvPr>
        </p:nvGraphicFramePr>
        <p:xfrm>
          <a:off x="8100392" y="2078606"/>
          <a:ext cx="864096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</a:tblGrid>
              <a:tr h="14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2,6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39552" y="106842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  <a:ea typeface="+mj-ea"/>
                <a:cs typeface="+mj-cs"/>
              </a:rPr>
              <a:t>РАСПОЛОЖИТЕ ЧИСЛА В ПОРЯДКЕ ВОЗРАСТАНИЯ</a:t>
            </a:r>
            <a:endParaRPr lang="ru-RU" sz="44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10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255 L -0.10954 0.02361 C -0.13246 0.02939 -0.16666 0.03287 -0.20225 0.03287 C -0.24323 0.03287 -0.27569 0.02939 -0.29861 0.02361 L -0.40781 -0.0025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9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11302 0.03402 C -0.13663 0.04189 -0.17205 0.04606 -0.20885 0.04606 C -0.25104 0.04606 -0.28472 0.04189 -0.30833 0.03402 L -0.42118 3.33333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9" y="2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1649 -0.04236 C 0.02014 -0.05162 0.02552 -0.05672 0.0309 -0.05672 C 0.03715 -0.05672 0.04236 -0.05162 0.04583 -0.04236 L 0.06302 3.33333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8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6111 -0.0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12344 -0.05255 C 0.14948 -0.06366 0.18854 -0.06991 0.22952 -0.06991 C 0.27604 -0.06991 0.31285 -0.06366 0.33889 -0.05255 L 0.46476 0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34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12605 -0.0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14965 0.04931 C 0.1809 0.06065 0.22778 0.06667 0.27708 0.06667 C 0.33264 0.06667 0.37743 0.06065 0.40868 0.04931 L 0.5592 0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3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3.7037E-6 L 0.07118 -0.00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11805 0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815" y="0"/>
            <a:ext cx="8229600" cy="1143000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МАТЕМАТИКА И ЗИМНЯЯ ОЛИМПИАДА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22" y="1052736"/>
            <a:ext cx="5623155" cy="53896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7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528" y="381000"/>
            <a:ext cx="8610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  <a:ea typeface="+mj-ea"/>
                <a:cs typeface="+mj-cs"/>
              </a:rPr>
              <a:t>СКАЖИТЕ, С ЧЕГО НАЧИНАЮТСЯ ОЛИМПИЙСКИЕ ИГРЫ?</a:t>
            </a:r>
          </a:p>
          <a:p>
            <a:endParaRPr lang="ru-RU" sz="3200" b="1" dirty="0"/>
          </a:p>
          <a:p>
            <a:pPr>
              <a:buFont typeface="Wingdings" pitchFamily="2" charset="2"/>
              <a:buChar char="§"/>
            </a:pPr>
            <a:r>
              <a:rPr lang="ru-RU" sz="3200" dirty="0">
                <a:solidFill>
                  <a:srgbClr val="000099"/>
                </a:solidFill>
              </a:rPr>
              <a:t> </a:t>
            </a:r>
            <a:r>
              <a:rPr lang="ru-RU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>с большого праздника;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> с зажигания Олимпийского огня;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> с дискотеки</a:t>
            </a:r>
            <a:r>
              <a:rPr lang="ru-RU" sz="36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.</a:t>
            </a:r>
            <a:endParaRPr lang="ru-RU" sz="36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52276" y="-1549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43163" y="784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 ТЕОРЕТИЧЕСКИЙ ДИКТАНТ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8047" y="2349412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«Да» - «+»</a:t>
            </a:r>
          </a:p>
          <a:p>
            <a:endParaRPr lang="ru-RU" sz="4400" b="1" dirty="0" smtClean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«Нет» - «-»</a:t>
            </a:r>
            <a:endParaRPr lang="ru-RU" sz="44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anose="030907020304070204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2118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98926"/>
            <a:ext cx="9144000" cy="0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7504" y="-35517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036496" y="0"/>
            <a:ext cx="10595" cy="6893517"/>
          </a:xfrm>
          <a:prstGeom prst="line">
            <a:avLst/>
          </a:prstGeom>
          <a:ln w="76200">
            <a:solidFill>
              <a:srgbClr val="38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606" y="-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istral" panose="03090702030407020403" pitchFamily="66" charset="0"/>
              </a:rPr>
              <a:t> СЛАЛОМ</a:t>
            </a:r>
            <a:endParaRPr lang="ru-RU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818" y="212191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5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948" y="212232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ru-RU" sz="5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212232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ru-RU" sz="5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572" y="908720"/>
            <a:ext cx="209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6904" y="921991"/>
            <a:ext cx="209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6218" y="921991"/>
            <a:ext cx="209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35" y="3045650"/>
            <a:ext cx="2756945" cy="34461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4" y="3045650"/>
            <a:ext cx="2453092" cy="32237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76" y="2852934"/>
            <a:ext cx="2077237" cy="34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525</Words>
  <Application>Microsoft Office PowerPoint</Application>
  <PresentationFormat>Экран (4:3)</PresentationFormat>
  <Paragraphs>174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ПРОВЕРКА ДОМАШНЕГО ЗАДАНИЯ</vt:lpstr>
      <vt:lpstr>Презентация PowerPoint</vt:lpstr>
      <vt:lpstr> </vt:lpstr>
      <vt:lpstr> </vt:lpstr>
      <vt:lpstr> МАТЕМАТИКА И ЗИМНЯЯ ОЛИМПИАДА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29</cp:revision>
  <dcterms:created xsi:type="dcterms:W3CDTF">2014-02-27T16:15:49Z</dcterms:created>
  <dcterms:modified xsi:type="dcterms:W3CDTF">2014-05-12T13:28:58Z</dcterms:modified>
</cp:coreProperties>
</file>