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1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4" r:id="rId17"/>
    <p:sldId id="270" r:id="rId18"/>
    <p:sldId id="257" r:id="rId19"/>
    <p:sldId id="258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BDE2-8953-4C97-A1D5-FFCE107D301D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9D2F-3025-4F20-A347-19CB0EEF6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BDE2-8953-4C97-A1D5-FFCE107D301D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9D2F-3025-4F20-A347-19CB0EEF6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BDE2-8953-4C97-A1D5-FFCE107D301D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9D2F-3025-4F20-A347-19CB0EEF6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BDE2-8953-4C97-A1D5-FFCE107D301D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9D2F-3025-4F20-A347-19CB0EEF6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BDE2-8953-4C97-A1D5-FFCE107D301D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9D2F-3025-4F20-A347-19CB0EEF6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BDE2-8953-4C97-A1D5-FFCE107D301D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9D2F-3025-4F20-A347-19CB0EEF6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BDE2-8953-4C97-A1D5-FFCE107D301D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9D2F-3025-4F20-A347-19CB0EEF6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BDE2-8953-4C97-A1D5-FFCE107D301D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9D2F-3025-4F20-A347-19CB0EEF6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BDE2-8953-4C97-A1D5-FFCE107D301D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9D2F-3025-4F20-A347-19CB0EEF6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BDE2-8953-4C97-A1D5-FFCE107D301D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9D2F-3025-4F20-A347-19CB0EEF6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BDE2-8953-4C97-A1D5-FFCE107D301D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9D2F-3025-4F20-A347-19CB0EEF6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9BDE2-8953-4C97-A1D5-FFCE107D301D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49D2F-3025-4F20-A347-19CB0EEF6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772400" cy="1944216"/>
          </a:xfrm>
        </p:spPr>
        <p:txBody>
          <a:bodyPr>
            <a:normAutofit/>
          </a:bodyPr>
          <a:lstStyle/>
          <a:p>
            <a:r>
              <a:rPr lang="ru-RU" b="1" dirty="0" smtClean="0"/>
              <a:t>Урок технологии в 1 классе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работа с бумагой и картоном</a:t>
            </a:r>
            <a:br>
              <a:rPr lang="ru-RU" sz="2700" dirty="0" smtClean="0"/>
            </a:br>
            <a:r>
              <a:rPr lang="ru-RU" sz="2700" dirty="0" smtClean="0"/>
              <a:t>вырезание по шаблону</a:t>
            </a: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17232"/>
            <a:ext cx="6400800" cy="86409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Составила: Павлова Татьяна Петровна</a:t>
            </a:r>
            <a:endParaRPr lang="ru-RU" dirty="0"/>
          </a:p>
        </p:txBody>
      </p:sp>
      <p:pic>
        <p:nvPicPr>
          <p:cNvPr id="9220" name="Picture 4" descr="http://egofree.ru/wp-content/uploads/2012/09/%D0%B5%D0%B6%D0%B8%D0%BA-%D0%BA%D0%BE%D0%BB%D1%8E%D1%87%D0%B8%D0%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0648"/>
            <a:ext cx="5517899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Какие бывают ежи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4860032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Сомалийский еж</a:t>
            </a:r>
            <a:r>
              <a:rPr lang="ru-RU" dirty="0" smtClean="0"/>
              <a:t>( </a:t>
            </a:r>
            <a:r>
              <a:rPr lang="ru-RU" dirty="0" err="1" smtClean="0"/>
              <a:t>Atelerix</a:t>
            </a:r>
            <a:r>
              <a:rPr lang="ru-RU" dirty="0" smtClean="0"/>
              <a:t> </a:t>
            </a:r>
            <a:r>
              <a:rPr lang="ru-RU" dirty="0" err="1" smtClean="0"/>
              <a:t>sclateri</a:t>
            </a:r>
            <a:r>
              <a:rPr lang="ru-RU" dirty="0" smtClean="0"/>
              <a:t>) обитает в Северном Сомали. Длина тела 18-25 см , масса 300-700 г. Иглы окрашены полосами в коричнево-шоколадный и черный цвет, мех на груди и брюшке белый с коричневыми пятнами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290" name="Picture 2" descr="http://i029.radikal.ru/0811/18/98dbf5856a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2441" y="0"/>
            <a:ext cx="3751559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Какие бывают ежи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5652120" cy="492514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Амурский, или Китайский еж </a:t>
            </a:r>
            <a:r>
              <a:rPr lang="ru-RU" dirty="0" smtClean="0"/>
              <a:t>( </a:t>
            </a:r>
            <a:r>
              <a:rPr lang="ru-RU" dirty="0" err="1" smtClean="0"/>
              <a:t>Erinaceus</a:t>
            </a:r>
            <a:r>
              <a:rPr lang="ru-RU" dirty="0" smtClean="0"/>
              <a:t> </a:t>
            </a:r>
            <a:r>
              <a:rPr lang="ru-RU" dirty="0" err="1" smtClean="0"/>
              <a:t>amurensis</a:t>
            </a:r>
            <a:r>
              <a:rPr lang="ru-RU" dirty="0" smtClean="0"/>
              <a:t>) похож на обыкновенного ежа, длина тела 30-38 см., масса 700-1000 г. Окраска игл шоколадно-коричневая, часть игл (примерно треть) белая без темных поперечных полос, при этом возможны разные цветовые варианты. Обитает в Китае, Манчжурии и на полуострове Корея; в России встречается в поймах Амура и Уссури, а также в лесах Южного Приморья </a:t>
            </a:r>
            <a:endParaRPr lang="ru-RU" dirty="0"/>
          </a:p>
        </p:txBody>
      </p:sp>
      <p:pic>
        <p:nvPicPr>
          <p:cNvPr id="13314" name="Picture 2" descr="http://s54.radikal.ru/i146/0811/03/b88fd8b8d6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0"/>
            <a:ext cx="3168352" cy="2537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Какие бывают ежи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6012160" cy="499715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Восточный европейский еж </a:t>
            </a:r>
            <a:r>
              <a:rPr lang="ru-RU" dirty="0" smtClean="0"/>
              <a:t>(</a:t>
            </a:r>
            <a:r>
              <a:rPr lang="ru-RU" dirty="0" err="1" smtClean="0"/>
              <a:t>Erinaceus</a:t>
            </a:r>
            <a:r>
              <a:rPr lang="ru-RU" dirty="0" smtClean="0"/>
              <a:t> </a:t>
            </a:r>
            <a:r>
              <a:rPr lang="ru-RU" dirty="0" err="1" smtClean="0"/>
              <a:t>concolor</a:t>
            </a:r>
            <a:r>
              <a:rPr lang="ru-RU" dirty="0" smtClean="0"/>
              <a:t> ) схож с обыкновенным ежом, однако голова и бока темно-бурые, гораздо темнее, чем горло и брюшко. Иглы шоколадно-коричневого цвета, коричневый мех на брюшке, на груди белое пятно. Длина тела 30-38 см., вес 700-1000 г. Распространен в Восточной Европе (начиная с Чехии и Словакии), на Балканах и Греции, на юге до Израиля, на севере - распространение ограничено Каспийским морем. В России обитает в средней полосе и на юге, также водится на Кавказе и Южном Урале. </a:t>
            </a:r>
            <a:endParaRPr lang="ru-RU" dirty="0"/>
          </a:p>
        </p:txBody>
      </p:sp>
      <p:pic>
        <p:nvPicPr>
          <p:cNvPr id="14338" name="Picture 2" descr="http://s51.radikal.ru/i132/0811/79/70bc4c2237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9664" y="0"/>
            <a:ext cx="3024336" cy="242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Какие бывают ежи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5724128" cy="52578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Ушастый ёж </a:t>
            </a:r>
            <a:r>
              <a:rPr lang="ru-RU" dirty="0" smtClean="0"/>
              <a:t>(</a:t>
            </a:r>
            <a:r>
              <a:rPr lang="ru-RU" dirty="0" err="1" smtClean="0"/>
              <a:t>Hemiechinus</a:t>
            </a:r>
            <a:r>
              <a:rPr lang="ru-RU" dirty="0" smtClean="0"/>
              <a:t> </a:t>
            </a:r>
            <a:r>
              <a:rPr lang="ru-RU" dirty="0" err="1" smtClean="0"/>
              <a:t>auritus</a:t>
            </a:r>
            <a:r>
              <a:rPr lang="ru-RU" dirty="0" smtClean="0"/>
              <a:t>). Мелкий еж с мягким коротким мехом. Длина тела 14-23 см. Ухо длиннее половины головы. Колючий панцирь не закрывает бока тела. Поверхность игл покрыта продольными бороздами. Окраска меха и колючего панциря изменчива. Северные формы окрашены темнее с интенсивным рыжеватым оттенком, южные - очень светлые с тусклым палево-рыжеватым оттенком. Типичный обитатель глинистых и </a:t>
            </a:r>
            <a:r>
              <a:rPr lang="ru-RU" dirty="0" err="1" smtClean="0"/>
              <a:t>песчанных</a:t>
            </a:r>
            <a:r>
              <a:rPr lang="ru-RU" dirty="0" smtClean="0"/>
              <a:t> степей, полупустынь и пустынь. Черноземных степей с густой растительностью избегает. Питается преимущественно насекомыми (жуки, саранчовые) и мелкими позвоночными. Распространен в Средней Азии, Казахстане, Северном Кавказе, Восточном Закавказье, Нижнем Поволжье. </a:t>
            </a:r>
            <a:endParaRPr lang="ru-RU" dirty="0"/>
          </a:p>
        </p:txBody>
      </p:sp>
      <p:pic>
        <p:nvPicPr>
          <p:cNvPr id="24578" name="Picture 2" descr="http://s50.radikal.ru/i128/0811/28/54a8af7ace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5608" y="0"/>
            <a:ext cx="3528392" cy="2825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Какие бывают ежи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>
                <a:solidFill>
                  <a:srgbClr val="00B050"/>
                </a:solidFill>
              </a:rPr>
              <a:t>Центральнокитайский</a:t>
            </a:r>
            <a:r>
              <a:rPr lang="ru-RU" dirty="0" smtClean="0">
                <a:solidFill>
                  <a:srgbClr val="00B050"/>
                </a:solidFill>
              </a:rPr>
              <a:t> еж</a:t>
            </a:r>
            <a:r>
              <a:rPr lang="ru-RU" dirty="0" smtClean="0"/>
              <a:t>, или </a:t>
            </a:r>
            <a:r>
              <a:rPr lang="ru-RU" dirty="0" err="1" smtClean="0"/>
              <a:t>Хьюгов</a:t>
            </a:r>
            <a:r>
              <a:rPr lang="ru-RU" dirty="0" smtClean="0"/>
              <a:t> еж - </a:t>
            </a:r>
            <a:r>
              <a:rPr lang="ru-RU" dirty="0" err="1" smtClean="0"/>
              <a:t>Mesechinus</a:t>
            </a:r>
            <a:r>
              <a:rPr lang="ru-RU" dirty="0" smtClean="0"/>
              <a:t> </a:t>
            </a:r>
            <a:r>
              <a:rPr lang="ru-RU" dirty="0" err="1" smtClean="0"/>
              <a:t>hughi</a:t>
            </a:r>
            <a:r>
              <a:rPr lang="ru-RU" dirty="0" smtClean="0"/>
              <a:t> </a:t>
            </a:r>
            <a:r>
              <a:rPr lang="ru-RU" dirty="0" err="1" smtClean="0"/>
              <a:t>Central</a:t>
            </a:r>
            <a:r>
              <a:rPr lang="ru-RU" dirty="0" smtClean="0"/>
              <a:t> </a:t>
            </a:r>
            <a:r>
              <a:rPr lang="ru-RU" dirty="0" err="1" smtClean="0"/>
              <a:t>Chinese</a:t>
            </a:r>
            <a:r>
              <a:rPr lang="ru-RU" dirty="0" smtClean="0"/>
              <a:t> </a:t>
            </a:r>
            <a:r>
              <a:rPr lang="ru-RU" dirty="0" err="1" smtClean="0"/>
              <a:t>Hedgehog</a:t>
            </a:r>
            <a:r>
              <a:rPr lang="ru-RU" dirty="0" smtClean="0"/>
              <a:t> - обитает в Центральном Китае. </a:t>
            </a:r>
            <a:br>
              <a:rPr lang="ru-RU" dirty="0" smtClean="0"/>
            </a:br>
            <a:r>
              <a:rPr lang="ru-RU" dirty="0" smtClean="0"/>
              <a:t>Предпочитает открытые области, но также бывал найден в лесах. В отличие от многих других разновидностей ежей, еж </a:t>
            </a:r>
            <a:r>
              <a:rPr lang="ru-RU" dirty="0" err="1" smtClean="0"/>
              <a:t>Хью</a:t>
            </a:r>
            <a:r>
              <a:rPr lang="ru-RU" dirty="0" smtClean="0"/>
              <a:t> ищет пищу во время светового дня. </a:t>
            </a:r>
            <a:endParaRPr lang="ru-RU" dirty="0"/>
          </a:p>
        </p:txBody>
      </p:sp>
      <p:pic>
        <p:nvPicPr>
          <p:cNvPr id="25602" name="Picture 2" descr="http://s54.radikal.ru/i143/0912/42/487e1ee4f3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9664" y="0"/>
            <a:ext cx="3024336" cy="3130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Какие бывают ежи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Эфиопский еж </a:t>
            </a:r>
            <a:r>
              <a:rPr lang="ru-RU" dirty="0" smtClean="0"/>
              <a:t>(</a:t>
            </a:r>
            <a:r>
              <a:rPr lang="ru-RU" dirty="0" err="1" smtClean="0"/>
              <a:t>Paraechinus</a:t>
            </a:r>
            <a:r>
              <a:rPr lang="ru-RU" dirty="0" smtClean="0"/>
              <a:t> </a:t>
            </a:r>
            <a:r>
              <a:rPr lang="ru-RU" dirty="0" err="1" smtClean="0"/>
              <a:t>aethiopicus</a:t>
            </a:r>
            <a:r>
              <a:rPr lang="ru-RU" dirty="0" smtClean="0"/>
              <a:t>) широко распространен по всей Северной Африке. Длина тела 15-25 см, масса 400 - 700 г. Иглы светло-коричневого цвета, ноги темные. Мех на брюшке смешанных цветов - коричневого, черного и белого, иногда сплошной коричневый. На мордочке темная маска, хорошо обозначена широкая белая полоса на лбу </a:t>
            </a:r>
            <a:endParaRPr lang="ru-RU" dirty="0"/>
          </a:p>
        </p:txBody>
      </p:sp>
      <p:pic>
        <p:nvPicPr>
          <p:cNvPr id="26626" name="Picture 2" descr="http://s61.radikal.ru/i174/0811/d0/4c7f600e5b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0"/>
            <a:ext cx="3326846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2458616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1746" name="Picture 2" descr="http://im6-tub-ru.yandex.net/i?id=22971044-0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8092156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Ежик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millionpodarkov.ru/podelki/wp-content/uploads/2011/10/%D1%84%D0%BE%D1%82%D0%BE-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756084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Этапы работы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http://www.millionpodarkov.ru/podelki/wp-content/uploads/2011/10/%D1%84%D0%BE%D1%82%D0%BE-1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millionpodarkov.ru/podelki/wp-content/uploads/2011/10/%D1%84%D0%BE%D1%82%D0%BE-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1432" y="3257600"/>
            <a:ext cx="511256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Этапы работы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http://www.millionpodarkov.ru/podelki/wp-content/uploads/2011/10/%D1%84%D0%BE%D1%82%D0%BE-3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4355976" cy="351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millionpodarkov.ru/podelki/wp-content/uploads/2011/10/%D1%84%D0%BE%D1%82%D0%BE-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284984"/>
            <a:ext cx="5220072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274664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8" descr="http://skyclipart.ru/uploads/posts/2010-11/128877115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52725" cy="3886201"/>
          </a:xfrm>
          <a:prstGeom prst="rect">
            <a:avLst/>
          </a:prstGeom>
          <a:noFill/>
        </p:spPr>
      </p:pic>
      <p:pic>
        <p:nvPicPr>
          <p:cNvPr id="30722" name="Picture 2" descr="http://knygy.com.ua/pictures/l/97896620653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0"/>
            <a:ext cx="3228975" cy="3886201"/>
          </a:xfrm>
          <a:prstGeom prst="rect">
            <a:avLst/>
          </a:prstGeom>
          <a:noFill/>
        </p:spPr>
      </p:pic>
      <p:pic>
        <p:nvPicPr>
          <p:cNvPr id="30724" name="Picture 4" descr="http://900igr.net/datas/literatura/Kozlov-Sergej/0007-007-Kozlov-Serge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77680"/>
            <a:ext cx="3840426" cy="2880320"/>
          </a:xfrm>
          <a:prstGeom prst="rect">
            <a:avLst/>
          </a:prstGeom>
          <a:noFill/>
        </p:spPr>
      </p:pic>
      <p:pic>
        <p:nvPicPr>
          <p:cNvPr id="30726" name="Picture 6" descr="http://torrentmult.ucoz.ru/_ph/1/877960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977680"/>
            <a:ext cx="4048821" cy="2880320"/>
          </a:xfrm>
          <a:prstGeom prst="rect">
            <a:avLst/>
          </a:prstGeom>
          <a:noFill/>
        </p:spPr>
      </p:pic>
      <p:pic>
        <p:nvPicPr>
          <p:cNvPr id="30728" name="Picture 8" descr="http://static.ozone.ru/multimedia/books_covers/10047580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81700" y="0"/>
            <a:ext cx="3162300" cy="388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Выставка работ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02432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7650" name="Picture 2" descr="http://skyclipart.ru/uploads/posts/2010-11/1288771152_3ezhik-ne-poxozh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888" y="0"/>
            <a:ext cx="4571112" cy="6453336"/>
          </a:xfrm>
          <a:prstGeom prst="rect">
            <a:avLst/>
          </a:prstGeom>
          <a:noFill/>
        </p:spPr>
      </p:pic>
      <p:pic>
        <p:nvPicPr>
          <p:cNvPr id="9" name="Picture 2" descr="http://skyclipart.ru/uploads/posts/2010-11/1288771245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1112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109046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6" descr="http://skyclipart.ru/uploads/posts/2010-11/1288771230_4ezhik-ne-poxozhij-izmenen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22117" cy="6525344"/>
          </a:xfrm>
          <a:prstGeom prst="rect">
            <a:avLst/>
          </a:prstGeom>
          <a:noFill/>
        </p:spPr>
      </p:pic>
      <p:pic>
        <p:nvPicPr>
          <p:cNvPr id="6" name="Picture 4" descr="http://skyclipart.ru/uploads/posts/2010-11/1288771212_5ezhik-ne-poxozhi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889" y="0"/>
            <a:ext cx="4571111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332656"/>
            <a:ext cx="4320480" cy="11430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ПРАВДА ЛИ ЧТО: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... </a:t>
            </a:r>
            <a:r>
              <a:rPr lang="ru-RU" dirty="0" smtClean="0">
                <a:solidFill>
                  <a:srgbClr val="00B050"/>
                </a:solidFill>
              </a:rPr>
              <a:t>ежи накалывают на иголки яблоки и грибы?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Нет</a:t>
            </a:r>
            <a:r>
              <a:rPr lang="ru-RU" b="1" dirty="0" smtClean="0"/>
              <a:t>. </a:t>
            </a:r>
            <a:r>
              <a:rPr lang="ru-RU" dirty="0" smtClean="0"/>
              <a:t>Ежи не делают запасов, и не питаются грибами и фруктами, хотя в природе на иголках может собираться мусор, который они задевают во время «прогулок» по лесу. Кроме того, в полусгнивших опавших плодах часто можно найти много насекомых, которыми с удовольствием лакомятся ежи.</a:t>
            </a:r>
          </a:p>
          <a:p>
            <a:endParaRPr lang="ru-RU" dirty="0"/>
          </a:p>
        </p:txBody>
      </p:sp>
      <p:pic>
        <p:nvPicPr>
          <p:cNvPr id="14338" name="Picture 2" descr="http://www.rupor.lt/uploads/monthly_06_2012/post-1784-1340208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08312" cy="2362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60648"/>
            <a:ext cx="5266928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ПРАВДА ЛИ ЧТО: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…ежей надо кормить молоком и яблоками?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Нет.</a:t>
            </a:r>
            <a:r>
              <a:rPr lang="ru-RU" b="1" dirty="0" smtClean="0"/>
              <a:t> </a:t>
            </a:r>
            <a:r>
              <a:rPr lang="ru-RU" dirty="0" smtClean="0"/>
              <a:t> Такая диета вызовет у ежа диарею, истощение и  может привести к преждевременной смерти. (Кстати, задумайтесь над этим сочетанием продуктов: что стало бы с пищеварением человека, которого кормят только яблоками и молоком?) </a:t>
            </a:r>
          </a:p>
          <a:p>
            <a:endParaRPr lang="ru-RU" dirty="0"/>
          </a:p>
        </p:txBody>
      </p:sp>
      <p:pic>
        <p:nvPicPr>
          <p:cNvPr id="13314" name="Picture 2" descr="http://im2-tub-ru.yandex.net/i?id=94981342-5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51212" cy="1700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332656"/>
            <a:ext cx="4608512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ПРАВДА ЛИ ЧТО: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403244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… дикобразы – родственники ежей?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Нет</a:t>
            </a:r>
            <a:r>
              <a:rPr lang="ru-RU" dirty="0" smtClean="0"/>
              <a:t>. Дикобразы  – грызуны, а ежи – насекомоядные.  Это разные ветви эволюции.  Насекомоядные — одна из древнейших групп млекопитающих, есть мнение, что они появились на Земле во времена динозавров. Родственниками ежей являются, например,  кроты, землеройки и выхухоли. 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12290" name="Picture 2" descr="http://im0-tub-ru.yandex.net/i?id=163309612-5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24153" cy="1988840"/>
          </a:xfrm>
          <a:prstGeom prst="rect">
            <a:avLst/>
          </a:prstGeom>
          <a:noFill/>
        </p:spPr>
      </p:pic>
      <p:pic>
        <p:nvPicPr>
          <p:cNvPr id="12292" name="Picture 4" descr="http://im5-tub-ru.yandex.net/i?id=106523139-7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124744"/>
            <a:ext cx="22002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ОБЩИЕ ФАКТЫ О ЕЖАХ: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6449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00B050"/>
                </a:solidFill>
              </a:rPr>
              <a:t>Сколько лет живут ежи?</a:t>
            </a:r>
          </a:p>
          <a:p>
            <a:r>
              <a:rPr lang="ru-RU" dirty="0" smtClean="0"/>
              <a:t>Ушастые ежи живут в неволе </a:t>
            </a:r>
            <a:r>
              <a:rPr lang="ru-RU" b="1" dirty="0" smtClean="0"/>
              <a:t>5-7</a:t>
            </a:r>
            <a:r>
              <a:rPr lang="ru-RU" dirty="0" smtClean="0"/>
              <a:t> лет, в природе меньше.</a:t>
            </a:r>
            <a:br>
              <a:rPr lang="ru-RU" dirty="0" smtClean="0"/>
            </a:br>
            <a:r>
              <a:rPr lang="ru-RU" b="1" dirty="0" err="1" smtClean="0"/>
              <a:t>Hedgehog-home</a:t>
            </a:r>
            <a:r>
              <a:rPr lang="ru-RU" dirty="0" smtClean="0"/>
              <a:t>: Обыкновенный еж в неволе, если ему обеспечить спячку и правильные условия содержания, может прожить до 10 лет. 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11266" name="Picture 2" descr="http://im3-tub-ru.yandex.net/i?id=264667181-0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2011" y="4941060"/>
            <a:ext cx="2261989" cy="1916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Какие бывают ежи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5688632" cy="492514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Четырехпалый, также называемый </a:t>
            </a:r>
            <a:r>
              <a:rPr lang="ru-RU" dirty="0" smtClean="0">
                <a:solidFill>
                  <a:srgbClr val="00B050"/>
                </a:solidFill>
              </a:rPr>
              <a:t>африканский карликовый еж </a:t>
            </a:r>
            <a:r>
              <a:rPr lang="ru-RU" dirty="0" smtClean="0"/>
              <a:t>(</a:t>
            </a:r>
            <a:r>
              <a:rPr lang="ru-RU" dirty="0" err="1" smtClean="0"/>
              <a:t>Atelerix</a:t>
            </a:r>
            <a:r>
              <a:rPr lang="ru-RU" dirty="0" smtClean="0"/>
              <a:t> </a:t>
            </a:r>
            <a:r>
              <a:rPr lang="ru-RU" dirty="0" err="1" smtClean="0"/>
              <a:t>albiventris</a:t>
            </a:r>
            <a:r>
              <a:rPr lang="ru-RU" dirty="0" smtClean="0"/>
              <a:t>) обитает в пустынях и тропических саваннах Центральной Африки от Сенегала до Судана и Замбии. Длина тела 18-23 см., масса 300-700 грамм. Самки несколько больше самцов. Иглы окрашены полосами в серый или коричнево-шоколадный и черный цвет, кончики кремовые, мех на груди и брюшке белый. Есть и другие окрасы. У всех ежей этого вида отсутствует «большой» палец на задних лапах, развитый у других ежей </a:t>
            </a:r>
            <a:endParaRPr lang="ru-RU" dirty="0"/>
          </a:p>
        </p:txBody>
      </p:sp>
      <p:pic>
        <p:nvPicPr>
          <p:cNvPr id="1026" name="Picture 2" descr="http://s53.radikal.ru/i141/0811/11/753ab4b88c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7069" y="0"/>
            <a:ext cx="3236931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627</Words>
  <Application>Microsoft Office PowerPoint</Application>
  <PresentationFormat>Экран (4:3)</PresentationFormat>
  <Paragraphs>32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Урок технологии в 1 классе работа с бумагой и картоном вырезание по шаблону</vt:lpstr>
      <vt:lpstr>Слайд 2</vt:lpstr>
      <vt:lpstr>Слайд 3</vt:lpstr>
      <vt:lpstr>Слайд 4</vt:lpstr>
      <vt:lpstr>ПРАВДА ЛИ ЧТО:</vt:lpstr>
      <vt:lpstr>ПРАВДА ЛИ ЧТО:</vt:lpstr>
      <vt:lpstr>ПРАВДА ЛИ ЧТО:</vt:lpstr>
      <vt:lpstr>ОБЩИЕ ФАКТЫ О ЕЖАХ:</vt:lpstr>
      <vt:lpstr>Какие бывают ежи</vt:lpstr>
      <vt:lpstr>Какие бывают ежи</vt:lpstr>
      <vt:lpstr>Какие бывают ежи</vt:lpstr>
      <vt:lpstr>Какие бывают ежи</vt:lpstr>
      <vt:lpstr>Какие бывают ежи</vt:lpstr>
      <vt:lpstr>Какие бывают ежи</vt:lpstr>
      <vt:lpstr>Какие бывают ежи</vt:lpstr>
      <vt:lpstr>Слайд 16</vt:lpstr>
      <vt:lpstr>Ежик</vt:lpstr>
      <vt:lpstr>Этапы работы</vt:lpstr>
      <vt:lpstr>Этапы работы</vt:lpstr>
      <vt:lpstr>Выставка работ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8</cp:revision>
  <dcterms:created xsi:type="dcterms:W3CDTF">2013-11-07T14:56:41Z</dcterms:created>
  <dcterms:modified xsi:type="dcterms:W3CDTF">2014-04-24T17:26:15Z</dcterms:modified>
</cp:coreProperties>
</file>