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71" r:id="rId2"/>
    <p:sldId id="270" r:id="rId3"/>
    <p:sldId id="269" r:id="rId4"/>
    <p:sldId id="257" r:id="rId5"/>
    <p:sldId id="267" r:id="rId6"/>
    <p:sldId id="264" r:id="rId7"/>
    <p:sldId id="266" r:id="rId8"/>
    <p:sldId id="263" r:id="rId9"/>
    <p:sldId id="262" r:id="rId10"/>
    <p:sldId id="261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FE382-DC3D-47D1-8DAC-A190E91F0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5D6FF-1729-4679-81CC-30AFE3D9C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49B44-7292-4D0F-8155-DB1428BF1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&#1062;&#1099;&#1087;&#1083;&#1072;&#1082;&#1086;&#1074;&#1072;%20&#1051;&#1077;&#1090;&#1085;&#1080;&#1081;%20&#1089;&#1072;&#1076;\kireya_-_mart._pesn_javoronka._p._i._chaikovskii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Занятие  «Прогулка по Летнему саду»</a:t>
            </a:r>
          </a:p>
          <a:p>
            <a:pPr>
              <a:buNone/>
            </a:pPr>
            <a:r>
              <a:rPr lang="ru-RU" dirty="0" smtClean="0"/>
              <a:t>Работа выполнена слушателем   курсов «Формирование информационно-коммуникативной компетентности педагога»</a:t>
            </a:r>
          </a:p>
          <a:p>
            <a:pPr>
              <a:buNone/>
            </a:pPr>
            <a:r>
              <a:rPr lang="ru-RU" dirty="0" smtClean="0"/>
              <a:t>Цыплаковой </a:t>
            </a:r>
            <a:r>
              <a:rPr lang="ru-RU" dirty="0" err="1" smtClean="0"/>
              <a:t>Анжеликой</a:t>
            </a:r>
            <a:r>
              <a:rPr lang="ru-RU" dirty="0" smtClean="0"/>
              <a:t> Владимировной,</a:t>
            </a:r>
          </a:p>
          <a:p>
            <a:pPr>
              <a:buNone/>
            </a:pPr>
            <a:r>
              <a:rPr lang="ru-RU" dirty="0" smtClean="0"/>
              <a:t>Воспитатель ГПД  ГБОУ гимназии № 166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Санкт-Петербург</a:t>
            </a:r>
          </a:p>
          <a:p>
            <a:pPr algn="ctr">
              <a:buNone/>
            </a:pPr>
            <a:r>
              <a:rPr lang="ru-RU" dirty="0" smtClean="0"/>
              <a:t>октябрь -  декабрь   2014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786313" y="244475"/>
            <a:ext cx="4056062" cy="20415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Решётка Летнего сада</a:t>
            </a:r>
          </a:p>
        </p:txBody>
      </p:sp>
      <p:pic>
        <p:nvPicPr>
          <p:cNvPr id="51204" name="Picture 6" descr="Решетка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762000"/>
            <a:ext cx="3798887" cy="570628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23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859338" y="2357438"/>
            <a:ext cx="3995737" cy="42862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Интересно, что венчающие столбы гранитные </a:t>
            </a:r>
            <a:r>
              <a:rPr lang="ru-RU" dirty="0" smtClean="0"/>
              <a:t>вазы и урны</a:t>
            </a:r>
            <a:r>
              <a:rPr lang="ru-RU" sz="2800" dirty="0" smtClean="0"/>
              <a:t> в первоначальном проекте не предусматривались.</a:t>
            </a:r>
          </a:p>
          <a:p>
            <a:pPr eaLnBrk="1" hangingPunct="1">
              <a:defRPr/>
            </a:pPr>
            <a:r>
              <a:rPr lang="ru-RU" sz="2800" dirty="0" smtClean="0"/>
              <a:t> Их установили только в </a:t>
            </a:r>
            <a:r>
              <a:rPr lang="ru-RU" dirty="0" smtClean="0"/>
              <a:t>1784 году</a:t>
            </a:r>
            <a:r>
              <a:rPr lang="ru-RU" sz="28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81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Ограда Летнего сада</a:t>
            </a:r>
          </a:p>
        </p:txBody>
      </p:sp>
      <p:sp>
        <p:nvSpPr>
          <p:cNvPr id="1126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836613"/>
            <a:ext cx="9144000" cy="19446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Со стороны проезжей части на берегу Невы в </a:t>
            </a:r>
            <a:r>
              <a:rPr lang="ru-RU" dirty="0" smtClean="0"/>
              <a:t>1771-1784 годах</a:t>
            </a:r>
            <a:r>
              <a:rPr lang="ru-RU" sz="2800" dirty="0" smtClean="0"/>
              <a:t> у Летнего сада соорудили </a:t>
            </a:r>
            <a:r>
              <a:rPr lang="ru-RU" dirty="0" smtClean="0"/>
              <a:t>ограду</a:t>
            </a:r>
            <a:r>
              <a:rPr lang="ru-RU" sz="2800" dirty="0" smtClean="0"/>
              <a:t> (проект Ю. М. </a:t>
            </a:r>
            <a:r>
              <a:rPr lang="ru-RU" sz="2800" dirty="0" err="1" smtClean="0"/>
              <a:t>Фельтена</a:t>
            </a:r>
            <a:r>
              <a:rPr lang="ru-RU" sz="2800" dirty="0" smtClean="0"/>
              <a:t> и П. Е. Егорова), которая стала одним из символов Санкт-Петербурга. </a:t>
            </a:r>
          </a:p>
        </p:txBody>
      </p:sp>
      <p:pic>
        <p:nvPicPr>
          <p:cNvPr id="48132" name="Picture 5" descr="Решетка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2819400"/>
            <a:ext cx="5832475" cy="38798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1052513"/>
          </a:xfrm>
          <a:noFill/>
        </p:spPr>
        <p:txBody>
          <a:bodyPr/>
          <a:lstStyle/>
          <a:p>
            <a:pPr algn="ctr"/>
            <a:r>
              <a:rPr lang="ru-RU" dirty="0" smtClean="0">
                <a:effectLst/>
                <a:latin typeface="Arial" charset="0"/>
              </a:rPr>
              <a:t>Задуман Петром в 1704 году</a:t>
            </a:r>
          </a:p>
        </p:txBody>
      </p:sp>
      <p:sp>
        <p:nvSpPr>
          <p:cNvPr id="172039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905000"/>
            <a:ext cx="4356100" cy="4476750"/>
          </a:xfrm>
        </p:spPr>
        <p:txBody>
          <a:bodyPr>
            <a:normAutofit/>
          </a:bodyPr>
          <a:lstStyle/>
          <a:p>
            <a:pPr lvl="2" eaLnBrk="1" hangingPunct="1">
              <a:lnSpc>
                <a:spcPct val="90000"/>
              </a:lnSpc>
              <a:defRPr/>
            </a:pPr>
            <a:r>
              <a:rPr lang="ru-RU" sz="2400" dirty="0" smtClean="0"/>
              <a:t>Первый самый старый городской сад (Летний) был задуман Петром  в 1704 году. Он должен был раскинуться при летней резиденции государя, в дали от шума Адмиралтейской верфи.</a:t>
            </a:r>
          </a:p>
          <a:p>
            <a:pPr>
              <a:lnSpc>
                <a:spcPct val="90000"/>
              </a:lnSpc>
              <a:defRPr/>
            </a:pPr>
            <a:endParaRPr lang="ru-RU" sz="2400" dirty="0" smtClean="0">
              <a:effectLst/>
            </a:endParaRPr>
          </a:p>
        </p:txBody>
      </p:sp>
      <p:pic>
        <p:nvPicPr>
          <p:cNvPr id="512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1714500"/>
            <a:ext cx="3714750" cy="43211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ireya_-_mart._pesn_javoronka._p._i._chaikovski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106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12" showWhenStopped="0">
                <p:cTn id="17" repeatCount="12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836613"/>
            <a:ext cx="9144000" cy="5259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1704 г. - по указу Петра I на левом берегу Невы, на острове, который образуют реки Фонтанка, Мойка и Лебяжий канал, был разбит Летний сад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1776-1786 гг. - со стороны Невы сад был огорожен решеткой, выполненной по проекту Ю. </a:t>
            </a:r>
            <a:r>
              <a:rPr lang="ru-RU" sz="2800" dirty="0" err="1" smtClean="0"/>
              <a:t>Фельтена</a:t>
            </a:r>
            <a:endParaRPr 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1777 г. - Летний сад почти полностью уничтожен наводнением, но вскоре восстановлен.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1826 г. - в Летнем саду построен Кофейный домик (арх. К. Росси)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1827 г. - построен Чайный домик (арх. Л. Шарлемань)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1855 г. - на территории сада был открыт памятник русскому баснописцу И. А. Крылову</a:t>
            </a:r>
          </a:p>
        </p:txBody>
      </p:sp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1125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latin typeface="Arial" charset="0"/>
              </a:rPr>
              <a:t>Историческая справка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75200" y="404813"/>
            <a:ext cx="4225925" cy="28146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4043363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Arial" charset="0"/>
              </a:rPr>
              <a:t>Скульптура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357313"/>
            <a:ext cx="4716463" cy="550068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К 1725 году в Летнем саде было установлено более ста бюстов и статуй, к 1736 году их было уже более двухсот. Их авторами являются такие скульпторы, как Д. </a:t>
            </a:r>
            <a:r>
              <a:rPr lang="ru-RU" sz="2000" dirty="0" err="1" smtClean="0"/>
              <a:t>Бонацца</a:t>
            </a:r>
            <a:r>
              <a:rPr lang="ru-RU" sz="2000" dirty="0" smtClean="0"/>
              <a:t>, П. </a:t>
            </a:r>
            <a:r>
              <a:rPr lang="ru-RU" sz="2000" dirty="0" err="1" smtClean="0"/>
              <a:t>Баратта</a:t>
            </a:r>
            <a:r>
              <a:rPr lang="ru-RU" sz="2000" dirty="0" smtClean="0"/>
              <a:t>, А. </a:t>
            </a:r>
            <a:r>
              <a:rPr lang="ru-RU" sz="2000" dirty="0" err="1" smtClean="0"/>
              <a:t>Тарсиа</a:t>
            </a:r>
            <a:r>
              <a:rPr lang="ru-RU" sz="2000" dirty="0" smtClean="0"/>
              <a:t>, Д. </a:t>
            </a:r>
            <a:r>
              <a:rPr lang="ru-RU" sz="2000" dirty="0" err="1" smtClean="0"/>
              <a:t>Зорзони</a:t>
            </a:r>
            <a:r>
              <a:rPr lang="ru-RU" sz="2000" dirty="0" smtClean="0"/>
              <a:t>, А. </a:t>
            </a:r>
            <a:r>
              <a:rPr lang="ru-RU" sz="2000" dirty="0" err="1" smtClean="0"/>
              <a:t>Корсини</a:t>
            </a:r>
            <a:r>
              <a:rPr lang="ru-RU" sz="2000" dirty="0" smtClean="0"/>
              <a:t> и многие другие итальянские мастера . </a:t>
            </a:r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r>
              <a:rPr lang="ru-RU" sz="2000" dirty="0" smtClean="0"/>
              <a:t>Призванные Петром I воспитывать и образовывать, скульптуры Летнего сада были в новинку публике XVIII века. Обнаженные фигуры людей скорей вызывали культурный шок, нежели воспитывали хороший вкус..</a:t>
            </a:r>
          </a:p>
        </p:txBody>
      </p:sp>
      <p:pic>
        <p:nvPicPr>
          <p:cNvPr id="39941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18075" y="3500438"/>
            <a:ext cx="4225925" cy="29940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47800" y="914400"/>
            <a:ext cx="5894482" cy="2853879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05" name="Rectangle 5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685800" y="4191000"/>
            <a:ext cx="7772400" cy="2362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Пожалуй, единственным, сохранившимся со времен Петра I элементом исторического облика Летнего сада можно назвать статуи, расположенные вдоль аллей или спрятавшиеся в тени деревьев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685800"/>
            <a:ext cx="9144000" cy="16557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После окончания Великой Отечественной войны Летний сад был восстановлен. В </a:t>
            </a:r>
            <a:r>
              <a:rPr lang="ru-RU" sz="2800" dirty="0" err="1" smtClean="0"/>
              <a:t>Карпиевом</a:t>
            </a:r>
            <a:r>
              <a:rPr lang="ru-RU" sz="2800" dirty="0" smtClean="0"/>
              <a:t> пруду поселились лебеди. </a:t>
            </a:r>
          </a:p>
        </p:txBody>
      </p:sp>
      <p:pic>
        <p:nvPicPr>
          <p:cNvPr id="75780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438400"/>
            <a:ext cx="4272338" cy="32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57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7833">
            <a:off x="4747531" y="2834646"/>
            <a:ext cx="4032250" cy="3021012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24200" y="4419600"/>
            <a:ext cx="2990069" cy="2133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89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908050"/>
          </a:xfrm>
          <a:noFill/>
        </p:spPr>
        <p:txBody>
          <a:bodyPr/>
          <a:lstStyle/>
          <a:p>
            <a:pPr algn="ctr"/>
            <a:r>
              <a:rPr lang="ru-RU" smtClean="0">
                <a:effectLst/>
                <a:latin typeface="Arial" charset="0"/>
              </a:rPr>
              <a:t>Реконструкция</a:t>
            </a:r>
          </a:p>
        </p:txBody>
      </p:sp>
      <p:sp>
        <p:nvSpPr>
          <p:cNvPr id="9933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765175"/>
            <a:ext cx="9144000" cy="19431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Реконструкция Летнего сада началась в 2009 году и была призвана если не вернуть ему первоначальный облик барочного сада, то хотя бы приблизиться к нему.</a:t>
            </a:r>
          </a:p>
        </p:txBody>
      </p:sp>
      <p:pic>
        <p:nvPicPr>
          <p:cNvPr id="8090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3177509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090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362200"/>
            <a:ext cx="2856188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036" r="13463" b="5434"/>
          <a:stretch>
            <a:fillRect/>
          </a:stretch>
        </p:blipFill>
        <p:spPr>
          <a:xfrm>
            <a:off x="684213" y="1500188"/>
            <a:ext cx="3316287" cy="47863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065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1125538"/>
          </a:xfrm>
          <a:noFill/>
        </p:spPr>
        <p:txBody>
          <a:bodyPr/>
          <a:lstStyle/>
          <a:p>
            <a:pPr algn="ctr"/>
            <a:r>
              <a:rPr lang="ru-RU" smtClean="0">
                <a:effectLst/>
                <a:latin typeface="Arial" charset="0"/>
              </a:rPr>
              <a:t>Памятник И. А. Крылову</a:t>
            </a: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870450" y="1773238"/>
            <a:ext cx="4273550" cy="4322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/>
              <a:t>12 мая 1855 года рядом с Чайным домиком был торжественно открыт памятник И. А. Крылову. </a:t>
            </a:r>
          </a:p>
          <a:p>
            <a:pPr eaLnBrk="1" hangingPunct="1">
              <a:defRPr/>
            </a:pPr>
            <a:r>
              <a:rPr lang="ru-RU" sz="2800" dirty="0" smtClean="0"/>
              <a:t>Его автор - Пётр Карлович </a:t>
            </a:r>
            <a:r>
              <a:rPr lang="ru-RU" sz="2800" dirty="0" err="1" smtClean="0"/>
              <a:t>Клодт</a:t>
            </a:r>
            <a:r>
              <a:rPr lang="ru-RU" sz="28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785938"/>
            <a:ext cx="3568700" cy="23447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322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0" y="260350"/>
            <a:ext cx="9144000" cy="1416050"/>
          </a:xfrm>
          <a:noFill/>
        </p:spPr>
        <p:txBody>
          <a:bodyPr>
            <a:normAutofit fontScale="90000"/>
          </a:bodyPr>
          <a:lstStyle/>
          <a:p>
            <a:r>
              <a:rPr lang="ru-RU" sz="2400" smtClean="0">
                <a:effectLst/>
                <a:latin typeface="Arial" charset="0"/>
              </a:rPr>
              <a:t>Железо, покорясь влиянию огня,</a:t>
            </a:r>
            <a:br>
              <a:rPr lang="ru-RU" sz="2400" smtClean="0">
                <a:effectLst/>
                <a:latin typeface="Arial" charset="0"/>
              </a:rPr>
            </a:br>
            <a:r>
              <a:rPr lang="ru-RU" sz="2400" smtClean="0">
                <a:effectLst/>
                <a:latin typeface="Arial" charset="0"/>
              </a:rPr>
              <a:t>Здесь легкостью дивит в прозрачности ограды,</a:t>
            </a:r>
            <a:br>
              <a:rPr lang="ru-RU" sz="2400" smtClean="0">
                <a:effectLst/>
                <a:latin typeface="Arial" charset="0"/>
              </a:rPr>
            </a:br>
            <a:r>
              <a:rPr lang="ru-RU" sz="2400" smtClean="0">
                <a:effectLst/>
                <a:latin typeface="Arial" charset="0"/>
              </a:rPr>
              <a:t>За коей прячется и манит сад прохлады.</a:t>
            </a:r>
            <a:br>
              <a:rPr lang="ru-RU" sz="2400" smtClean="0">
                <a:effectLst/>
                <a:latin typeface="Arial" charset="0"/>
              </a:rPr>
            </a:br>
            <a:r>
              <a:rPr lang="ru-RU" sz="2400" smtClean="0">
                <a:effectLst/>
                <a:latin typeface="Arial" charset="0"/>
              </a:rPr>
              <a:t>Полтавская рука сей возводила сад…    (П. А. Вяземский)</a:t>
            </a:r>
          </a:p>
        </p:txBody>
      </p:sp>
      <p:pic>
        <p:nvPicPr>
          <p:cNvPr id="56324" name="Picture 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43550" y="1785938"/>
            <a:ext cx="3600450" cy="23844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4214813"/>
            <a:ext cx="3457575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</TotalTime>
  <Words>439</Words>
  <Application>Microsoft Office PowerPoint</Application>
  <PresentationFormat>Экран (4:3)</PresentationFormat>
  <Paragraphs>34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Слайд 1</vt:lpstr>
      <vt:lpstr>Задуман Петром в 1704 году</vt:lpstr>
      <vt:lpstr>Историческая справка</vt:lpstr>
      <vt:lpstr>Скульптура</vt:lpstr>
      <vt:lpstr>Слайд 5</vt:lpstr>
      <vt:lpstr>Слайд 6</vt:lpstr>
      <vt:lpstr>Реконструкция</vt:lpstr>
      <vt:lpstr>Памятник И. А. Крылову</vt:lpstr>
      <vt:lpstr>Железо, покорясь влиянию огня, Здесь легкостью дивит в прозрачности ограды, За коей прячется и манит сад прохлады. Полтавская рука сей возводила сад…    (П. А. Вяземский)</vt:lpstr>
      <vt:lpstr>Решётка Летнего сада</vt:lpstr>
      <vt:lpstr>Ограда Летнего сада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0dmin</dc:creator>
  <cp:lastModifiedBy>Татьяна</cp:lastModifiedBy>
  <cp:revision>4</cp:revision>
  <dcterms:created xsi:type="dcterms:W3CDTF">2014-11-26T11:56:08Z</dcterms:created>
  <dcterms:modified xsi:type="dcterms:W3CDTF">2014-12-12T13:39:01Z</dcterms:modified>
</cp:coreProperties>
</file>