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ED088-EBAE-4351-A234-40E2E613818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2DD4-3271-4695-8758-677CFD862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6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ED088-EBAE-4351-A234-40E2E613818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2DD4-3271-4695-8758-677CFD862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2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ED088-EBAE-4351-A234-40E2E613818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2DD4-3271-4695-8758-677CFD862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0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ED088-EBAE-4351-A234-40E2E613818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2DD4-3271-4695-8758-677CFD862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2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ED088-EBAE-4351-A234-40E2E613818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2DD4-3271-4695-8758-677CFD862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8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209800"/>
            <a:ext cx="37719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209800"/>
            <a:ext cx="37719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ED088-EBAE-4351-A234-40E2E613818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2DD4-3271-4695-8758-677CFD862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3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ED088-EBAE-4351-A234-40E2E613818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2DD4-3271-4695-8758-677CFD862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6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ED088-EBAE-4351-A234-40E2E613818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2DD4-3271-4695-8758-677CFD862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3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ED088-EBAE-4351-A234-40E2E613818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2DD4-3271-4695-8758-677CFD862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5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ED088-EBAE-4351-A234-40E2E613818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2DD4-3271-4695-8758-677CFD862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1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ED088-EBAE-4351-A234-40E2E613818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2DD4-3271-4695-8758-677CFD862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3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838200"/>
            <a:ext cx="6400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09800"/>
            <a:ext cx="7696200" cy="3886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16ED088-EBAE-4351-A234-40E2E613818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0A2DD4-3271-4695-8758-677CFD8627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72207"/>
          </a:xfrm>
        </p:spPr>
        <p:txBody>
          <a:bodyPr/>
          <a:lstStyle/>
          <a:p>
            <a:r>
              <a:rPr lang="ru-RU" dirty="0" smtClean="0"/>
              <a:t>Мастер класс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r>
              <a:rPr lang="ru-RU" dirty="0" smtClean="0"/>
              <a:t>Изготовление цветов из бисера (4 класс)</a:t>
            </a:r>
            <a:endParaRPr lang="ru-RU" dirty="0"/>
          </a:p>
        </p:txBody>
      </p:sp>
      <p:pic>
        <p:nvPicPr>
          <p:cNvPr id="1026" name="Picture 2" descr="C:\Users\user\Desktop\Новая папка\IMG_148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26" t="12473" r="24677"/>
          <a:stretch/>
        </p:blipFill>
        <p:spPr bwMode="auto">
          <a:xfrm>
            <a:off x="2987824" y="3026867"/>
            <a:ext cx="3816424" cy="383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908720"/>
            <a:ext cx="7696200" cy="51872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Делаем большие листики.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5 больших листьев делаем по такому же принципу, по схеме – 2,3,4,5,5,5,4,3,2,1.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5040560" cy="54753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Три больших листика складываем вместе, и скручиваем концы проволоки в стебелёк около 1-2 см. добавляем ещё два листочка, и опять скручиваем. Получается красивая веточка. </a:t>
            </a:r>
            <a:endParaRPr lang="ru-RU" dirty="0"/>
          </a:p>
        </p:txBody>
      </p:sp>
      <p:pic>
        <p:nvPicPr>
          <p:cNvPr id="7170" name="Picture 2" descr="C:\Users\user\Desktop\Новая папка\IMG_147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94" t="28387" r="36774" b="37850"/>
          <a:stretch/>
        </p:blipFill>
        <p:spPr bwMode="auto">
          <a:xfrm rot="10800000">
            <a:off x="5940152" y="548680"/>
            <a:ext cx="2654710" cy="23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Новая папка\IMG_147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86" t="9892" r="33307" b="26022"/>
          <a:stretch/>
        </p:blipFill>
        <p:spPr bwMode="auto">
          <a:xfrm rot="10800000">
            <a:off x="5940152" y="3011657"/>
            <a:ext cx="2654710" cy="35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404664"/>
            <a:ext cx="7696200" cy="56913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Вокруг цветка закрепляем 5 маленьких листков. </a:t>
            </a:r>
            <a:endParaRPr lang="ru-RU" dirty="0"/>
          </a:p>
        </p:txBody>
      </p:sp>
      <p:pic>
        <p:nvPicPr>
          <p:cNvPr id="10242" name="Picture 2" descr="C:\Users\user\Desktop\Новая папка\IMG_14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27485"/>
            <a:ext cx="500404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Новая папка\IMG_148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37"/>
          <a:stretch/>
        </p:blipFill>
        <p:spPr bwMode="auto">
          <a:xfrm>
            <a:off x="4788024" y="3717032"/>
            <a:ext cx="367240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332656"/>
            <a:ext cx="7696200" cy="57633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Затем вплетаем веточку с листьями. Розочка готова! </a:t>
            </a:r>
            <a:endParaRPr lang="ru-RU" dirty="0"/>
          </a:p>
        </p:txBody>
      </p:sp>
      <p:pic>
        <p:nvPicPr>
          <p:cNvPr id="11266" name="Picture 2" descr="C:\Users\user\Desktop\Новая папка\IMG_148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05" t="9072" r="30971"/>
          <a:stretch/>
        </p:blipFill>
        <p:spPr bwMode="auto">
          <a:xfrm>
            <a:off x="2267744" y="1556792"/>
            <a:ext cx="43204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Новая папка\IMG_148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83" t="18710" r="20968"/>
          <a:stretch/>
        </p:blipFill>
        <p:spPr bwMode="auto">
          <a:xfrm>
            <a:off x="251521" y="188640"/>
            <a:ext cx="417646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Новая папка\IMG_148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42" t="13333" r="23871"/>
          <a:stretch/>
        </p:blipFill>
        <p:spPr bwMode="auto">
          <a:xfrm>
            <a:off x="3923928" y="2110544"/>
            <a:ext cx="4981527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135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8200"/>
            <a:ext cx="7787208" cy="1143000"/>
          </a:xfrm>
        </p:spPr>
        <p:txBody>
          <a:bodyPr/>
          <a:lstStyle/>
          <a:p>
            <a:pPr algn="l"/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знакомить с техникой </a:t>
            </a:r>
            <a:r>
              <a:rPr lang="ru-RU" sz="2800" dirty="0" err="1" smtClean="0"/>
              <a:t>бисероплетения</a:t>
            </a:r>
            <a:r>
              <a:rPr lang="ru-RU" sz="2800" dirty="0"/>
              <a:t>;</a:t>
            </a:r>
            <a:endParaRPr lang="ru-RU" sz="2800" dirty="0" smtClean="0"/>
          </a:p>
          <a:p>
            <a:r>
              <a:rPr lang="ru-RU" sz="2800" dirty="0" smtClean="0"/>
              <a:t>Развить </a:t>
            </a:r>
            <a:r>
              <a:rPr lang="ru-RU" sz="2800" dirty="0"/>
              <a:t>творческое мышление учащихся, познавательный интерес к работе в творческой </a:t>
            </a:r>
            <a:r>
              <a:rPr lang="ru-RU" sz="2800" dirty="0" smtClean="0"/>
              <a:t>мастерской; </a:t>
            </a:r>
          </a:p>
          <a:p>
            <a:r>
              <a:rPr lang="ru-RU" sz="2800" dirty="0" smtClean="0"/>
              <a:t>Воспитать </a:t>
            </a:r>
            <a:r>
              <a:rPr lang="ru-RU" sz="2800" dirty="0"/>
              <a:t>усидчивость, </a:t>
            </a:r>
            <a:r>
              <a:rPr lang="ru-RU" sz="2800" dirty="0" smtClean="0"/>
              <a:t>аккуратность.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2556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8200"/>
            <a:ext cx="7787208" cy="1143000"/>
          </a:xfrm>
        </p:spPr>
        <p:txBody>
          <a:bodyPr/>
          <a:lstStyle/>
          <a:p>
            <a:r>
              <a:rPr lang="ru-RU" dirty="0" smtClean="0"/>
              <a:t>Для изготовления понадобится: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Тонкая проволока;</a:t>
            </a:r>
          </a:p>
          <a:p>
            <a:r>
              <a:rPr lang="ru-RU" dirty="0" smtClean="0"/>
              <a:t>Бисер 2 –х цветов (один цвет для листьев – зелёный, второй – для цветка – любой);</a:t>
            </a:r>
          </a:p>
          <a:p>
            <a:r>
              <a:rPr lang="ru-RU" dirty="0" smtClean="0"/>
              <a:t>Ножницы.</a:t>
            </a:r>
            <a:endParaRPr lang="ru-RU" dirty="0"/>
          </a:p>
        </p:txBody>
      </p:sp>
      <p:pic>
        <p:nvPicPr>
          <p:cNvPr id="2050" name="Picture 2" descr="C:\Users\user\Desktop\Новая папка\IMG_14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635896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4952109" cy="54753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Изготовление цветка</a:t>
            </a:r>
          </a:p>
          <a:p>
            <a:r>
              <a:rPr lang="ru-RU" sz="2400" dirty="0" smtClean="0"/>
              <a:t>Берем медную проволоку приблизительно 1м. Продеваем одну бисеринку и протягиваем ее на середину проволоки. Фиксируем бисеринку и продеваем на проволоку ещё 2, доводим их до первой, и пропускаем через них в обратном направлении второй конец проволоки. </a:t>
            </a:r>
            <a:endParaRPr lang="ru-RU" sz="2400" dirty="0"/>
          </a:p>
        </p:txBody>
      </p:sp>
      <p:pic>
        <p:nvPicPr>
          <p:cNvPr id="3074" name="Picture 2" descr="C:\Users\user\Desktop\Новая папка\IMG_14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645" y="548680"/>
            <a:ext cx="377991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\IMG_144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0" t="33657" r="30133" b="40963"/>
          <a:stretch/>
        </p:blipFill>
        <p:spPr bwMode="auto">
          <a:xfrm>
            <a:off x="5347645" y="3717032"/>
            <a:ext cx="37799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6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353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Аналогично поступаем с рядами по 4, 6, 8, 10, 11 бисеринок.</a:t>
            </a:r>
          </a:p>
          <a:p>
            <a:pPr marL="0" indent="0">
              <a:buNone/>
            </a:pPr>
            <a:r>
              <a:rPr lang="ru-RU" dirty="0" smtClean="0"/>
              <a:t>После этого надо на   </a:t>
            </a:r>
            <a:r>
              <a:rPr lang="ru-RU" dirty="0" smtClean="0">
                <a:solidFill>
                  <a:srgbClr val="FFC000"/>
                </a:solidFill>
              </a:rPr>
              <a:t>1</a:t>
            </a:r>
          </a:p>
          <a:p>
            <a:pPr marL="0" indent="0">
              <a:buNone/>
            </a:pPr>
            <a:r>
              <a:rPr lang="ru-RU" dirty="0" smtClean="0"/>
              <a:t>каждый конец </a:t>
            </a:r>
          </a:p>
          <a:p>
            <a:pPr marL="0" indent="0">
              <a:buNone/>
            </a:pPr>
            <a:r>
              <a:rPr lang="ru-RU" dirty="0" smtClean="0"/>
              <a:t>проволоки набрать по</a:t>
            </a:r>
          </a:p>
          <a:p>
            <a:pPr marL="0" indent="0">
              <a:buNone/>
            </a:pPr>
            <a:r>
              <a:rPr lang="ru-RU" dirty="0" smtClean="0"/>
              <a:t>9 бисеринок и пропустить концы проволоки через первую бисеринку.                        </a:t>
            </a:r>
            <a:r>
              <a:rPr lang="ru-RU" dirty="0" smtClean="0">
                <a:solidFill>
                  <a:srgbClr val="FFC000"/>
                </a:solidFill>
              </a:rPr>
              <a:t>3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2</a:t>
            </a:r>
            <a:r>
              <a:rPr lang="ru-RU" dirty="0" smtClean="0"/>
              <a:t>                                 </a:t>
            </a:r>
            <a:endParaRPr lang="ru-RU" dirty="0"/>
          </a:p>
        </p:txBody>
      </p:sp>
      <p:pic>
        <p:nvPicPr>
          <p:cNvPr id="4098" name="Picture 2" descr="C:\Users\user\Desktop\Новая папка\IMG_145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55" t="16129" r="32822" b="59355"/>
          <a:stretch/>
        </p:blipFill>
        <p:spPr bwMode="auto">
          <a:xfrm>
            <a:off x="5940152" y="1340768"/>
            <a:ext cx="2785273" cy="16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\IMG_145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42" t="10968" r="21291" b="32473"/>
          <a:stretch/>
        </p:blipFill>
        <p:spPr bwMode="auto">
          <a:xfrm>
            <a:off x="755576" y="4604346"/>
            <a:ext cx="3417301" cy="225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Новая папка\IMG_145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10" t="23011" r="30645" b="32862"/>
          <a:stretch/>
        </p:blipFill>
        <p:spPr bwMode="auto">
          <a:xfrm>
            <a:off x="6588224" y="3831730"/>
            <a:ext cx="2344994" cy="302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12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576334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Получается треугольник с округлыми краями. Таких нужно сделать 8 штук. </a:t>
            </a:r>
            <a:endParaRPr lang="ru-RU" dirty="0"/>
          </a:p>
        </p:txBody>
      </p:sp>
      <p:pic>
        <p:nvPicPr>
          <p:cNvPr id="5122" name="Picture 2" descr="C:\Users\user\Desktop\Новая папка\IMG_14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42798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\IMG_145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710"/>
          <a:stretch/>
        </p:blipFill>
        <p:spPr bwMode="auto">
          <a:xfrm>
            <a:off x="4823520" y="3140968"/>
            <a:ext cx="403585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5328592" cy="590736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8 лепестков делаем      </a:t>
            </a:r>
            <a:r>
              <a:rPr lang="ru-RU" sz="2800" dirty="0" smtClean="0">
                <a:solidFill>
                  <a:srgbClr val="FFFF00"/>
                </a:solidFill>
              </a:rPr>
              <a:t>1 </a:t>
            </a:r>
          </a:p>
          <a:p>
            <a:pPr marL="0" indent="0">
              <a:buNone/>
            </a:pPr>
            <a:r>
              <a:rPr lang="ru-RU" sz="2800" dirty="0" smtClean="0"/>
              <a:t>полукруглые. Возьмем ручку, прижмём к ней лепесток. Лепесток получится полукруглый.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2</a:t>
            </a:r>
            <a:r>
              <a:rPr lang="ru-RU" sz="2800" dirty="0" smtClean="0"/>
              <a:t>                                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                                       </a:t>
            </a:r>
            <a:r>
              <a:rPr lang="ru-RU" sz="2800" dirty="0" smtClean="0">
                <a:solidFill>
                  <a:srgbClr val="FFFF00"/>
                </a:solidFill>
              </a:rPr>
              <a:t>3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user\Desktop\Новая папка\IMG_145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r="18387"/>
          <a:stretch/>
        </p:blipFill>
        <p:spPr bwMode="auto">
          <a:xfrm>
            <a:off x="5940152" y="34240"/>
            <a:ext cx="313184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Новая папка\IMG_14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548880"/>
            <a:ext cx="34198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Новая папка\IMG_146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509"/>
          <a:stretch/>
        </p:blipFill>
        <p:spPr bwMode="auto">
          <a:xfrm>
            <a:off x="5940152" y="3789040"/>
            <a:ext cx="3131840" cy="23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9766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Закрепляем 8 лепестков вместе</a:t>
            </a:r>
            <a:endParaRPr lang="ru-RU" dirty="0"/>
          </a:p>
        </p:txBody>
      </p:sp>
      <p:pic>
        <p:nvPicPr>
          <p:cNvPr id="9218" name="Picture 2" descr="C:\Users\user\Desktop\Новая папка\IMG_14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9" y="1556792"/>
            <a:ext cx="36358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Новая папка\IMG_14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861166"/>
            <a:ext cx="4176464" cy="30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2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00800" cy="1296144"/>
          </a:xfrm>
        </p:spPr>
        <p:txBody>
          <a:bodyPr/>
          <a:lstStyle/>
          <a:p>
            <a:r>
              <a:rPr lang="ru-RU" dirty="0" smtClean="0"/>
              <a:t>Делаем листики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412776"/>
            <a:ext cx="4589512" cy="468322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По такому же принципу, как и лепестки, делаем листики. Бисер нужен зелёный, проволока желательно зелёного цвета. Схема – 1,2,3,3,3,2,1. таких делаем 5 штук. </a:t>
            </a:r>
            <a:endParaRPr lang="ru-RU" sz="2400" dirty="0"/>
          </a:p>
        </p:txBody>
      </p:sp>
      <p:pic>
        <p:nvPicPr>
          <p:cNvPr id="6146" name="Picture 2" descr="C:\Users\user\Desktop\Новая папка\IMG_146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94" t="47527" r="33387" b="14409"/>
          <a:stretch/>
        </p:blipFill>
        <p:spPr bwMode="auto">
          <a:xfrm>
            <a:off x="5148064" y="2271650"/>
            <a:ext cx="3816424" cy="261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\IMG_146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87" r="37903" b="41720"/>
          <a:stretch/>
        </p:blipFill>
        <p:spPr bwMode="auto">
          <a:xfrm rot="16200000">
            <a:off x="4211959" y="3857600"/>
            <a:ext cx="12536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(52)</Template>
  <TotalTime>114</TotalTime>
  <Words>277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Default Design</vt:lpstr>
      <vt:lpstr>Мастер класс </vt:lpstr>
      <vt:lpstr>Цели:</vt:lpstr>
      <vt:lpstr>Для изготовления понадобится: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Делаем листики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</dc:title>
  <dc:creator>user</dc:creator>
  <cp:lastModifiedBy>user</cp:lastModifiedBy>
  <cp:revision>10</cp:revision>
  <dcterms:created xsi:type="dcterms:W3CDTF">2014-04-19T09:31:52Z</dcterms:created>
  <dcterms:modified xsi:type="dcterms:W3CDTF">2014-05-15T05:29:08Z</dcterms:modified>
</cp:coreProperties>
</file>