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6B483-984D-4EE1-8A23-B5CF94FDCD4F}" type="datetimeFigureOut">
              <a:rPr lang="ru-RU" smtClean="0"/>
              <a:t>20.04.2014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83412-30DE-49CA-97E2-0E6A0ADF660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images.yandex.ru/yandsearch?source=wiz&amp;fp=1&amp;uinfo=ww-1424-wh-808-fw-1199-fh-598-pd-1&amp;p=1&amp;text=%D0%B6%D1%83%D1%80%D0%B0%D0%B2%D0%BB%D0%B8%D0%BA%20%D1%81%D1%87%D0%B0%D1%81%D1%82%D1%8C%D1%8F&amp;noreask=1&amp;pos=34&amp;rpt=simage&amp;lr=2&amp;img_url=http%3A%2F%2Fsamlib.ru%2Fimg%2Fi%2Fimjanitow_n_s%2Fschastemechta%2Fzhur_psih_sin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11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gif"/><Relationship Id="rId5" Type="http://schemas.openxmlformats.org/officeDocument/2006/relationships/image" Target="../media/image9.gif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7" Type="http://schemas.openxmlformats.org/officeDocument/2006/relationships/image" Target="../media/image20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overcoming.simfi.net/english/images/PaperCraneimag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548679"/>
            <a:ext cx="9144001" cy="5378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1800" y="260648"/>
            <a:ext cx="33884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Журавлик счастья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80728"/>
            <a:ext cx="9144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Журавлик счастья в Японии одна из самых популярных фигурок оригами. Японцы считают, что журавль - это птица счастья. Различные изображения журавля можно встретить в каждом японском доме, так как считается что журавлики оберегают дом от бед и болезней, приносят в дом счастье и благополучие. Недаром оригами в виде журавлика выбрали для модели памятника жертвам атомной бомбардировки в городе Хиросиме.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93305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В Японии существует поверье, что если сделать тысячу бумажных журавликов, то исполнится самое заветное желание. Вы тоже можете сделать много таких журавликов, не обязательно тысячу. Журавлики можно соединить в виде гирлянды.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хемы оригами - Базовые формы (Двойной квадрат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38600" cy="3295650"/>
          </a:xfrm>
          <a:prstGeom prst="rect">
            <a:avLst/>
          </a:prstGeom>
          <a:noFill/>
        </p:spPr>
      </p:pic>
      <p:pic>
        <p:nvPicPr>
          <p:cNvPr id="1028" name="Picture 4" descr="Схемы оригами - Базовые формы (Двойной квадрат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0"/>
            <a:ext cx="3524250" cy="3505200"/>
          </a:xfrm>
          <a:prstGeom prst="rect">
            <a:avLst/>
          </a:prstGeom>
          <a:noFill/>
        </p:spPr>
      </p:pic>
      <p:pic>
        <p:nvPicPr>
          <p:cNvPr id="1030" name="Picture 6" descr="Схемы оригами - Базовые формы (Двойной квадрат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71850"/>
            <a:ext cx="3981450" cy="3486150"/>
          </a:xfrm>
          <a:prstGeom prst="rect">
            <a:avLst/>
          </a:prstGeom>
          <a:noFill/>
        </p:spPr>
      </p:pic>
      <p:pic>
        <p:nvPicPr>
          <p:cNvPr id="1032" name="Picture 8" descr="Схемы оригами - Базовые формы (Двойной квадрат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724275"/>
            <a:ext cx="3124200" cy="3133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43808" cy="2843808"/>
          </a:xfrm>
          <a:prstGeom prst="rect">
            <a:avLst/>
          </a:prstGeom>
          <a:noFill/>
        </p:spPr>
      </p:pic>
      <p:pic>
        <p:nvPicPr>
          <p:cNvPr id="15364" name="Picture 4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0"/>
            <a:ext cx="2672688" cy="2780928"/>
          </a:xfrm>
          <a:prstGeom prst="rect">
            <a:avLst/>
          </a:prstGeom>
          <a:noFill/>
        </p:spPr>
      </p:pic>
      <p:pic>
        <p:nvPicPr>
          <p:cNvPr id="15366" name="Picture 6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72905" y="0"/>
            <a:ext cx="2739047" cy="2780928"/>
          </a:xfrm>
          <a:prstGeom prst="rect">
            <a:avLst/>
          </a:prstGeom>
          <a:noFill/>
        </p:spPr>
      </p:pic>
      <p:pic>
        <p:nvPicPr>
          <p:cNvPr id="15368" name="Picture 8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140969"/>
            <a:ext cx="2715136" cy="3096344"/>
          </a:xfrm>
          <a:prstGeom prst="rect">
            <a:avLst/>
          </a:prstGeom>
          <a:noFill/>
        </p:spPr>
      </p:pic>
      <p:pic>
        <p:nvPicPr>
          <p:cNvPr id="15370" name="Picture 10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068960"/>
            <a:ext cx="2808312" cy="3155576"/>
          </a:xfrm>
          <a:prstGeom prst="rect">
            <a:avLst/>
          </a:prstGeom>
          <a:noFill/>
        </p:spPr>
      </p:pic>
      <p:pic>
        <p:nvPicPr>
          <p:cNvPr id="15372" name="Picture 12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84168" y="3068960"/>
            <a:ext cx="2664296" cy="3488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5"/>
            <a:ext cx="2853718" cy="3672408"/>
          </a:xfrm>
          <a:prstGeom prst="rect">
            <a:avLst/>
          </a:prstGeom>
          <a:noFill/>
        </p:spPr>
      </p:pic>
      <p:pic>
        <p:nvPicPr>
          <p:cNvPr id="16388" name="Picture 4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28756" y="260648"/>
            <a:ext cx="2886384" cy="4032448"/>
          </a:xfrm>
          <a:prstGeom prst="rect">
            <a:avLst/>
          </a:prstGeom>
          <a:noFill/>
        </p:spPr>
      </p:pic>
      <p:pic>
        <p:nvPicPr>
          <p:cNvPr id="16390" name="Picture 6" descr="Схемы оригами - Базовые формы (Птица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260648"/>
            <a:ext cx="2915816" cy="404061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29429" y="4581128"/>
            <a:ext cx="31145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Базовая форма Птица готова.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8" name="Picture 10" descr="Схемы оригами - Птицы (Журавлик счастья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2780928"/>
            <a:ext cx="3009900" cy="3810000"/>
          </a:xfrm>
          <a:prstGeom prst="rect">
            <a:avLst/>
          </a:prstGeom>
          <a:noFill/>
        </p:spPr>
      </p:pic>
      <p:pic>
        <p:nvPicPr>
          <p:cNvPr id="17410" name="Picture 2" descr="Схемы оригами - Птицы (Журавлик счастья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0750" cy="3810000"/>
          </a:xfrm>
          <a:prstGeom prst="rect">
            <a:avLst/>
          </a:prstGeom>
          <a:noFill/>
        </p:spPr>
      </p:pic>
      <p:pic>
        <p:nvPicPr>
          <p:cNvPr id="17412" name="Picture 4" descr="Схемы оригами - Птицы (Журавлик счастья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0"/>
            <a:ext cx="1857375" cy="3810000"/>
          </a:xfrm>
          <a:prstGeom prst="rect">
            <a:avLst/>
          </a:prstGeom>
          <a:noFill/>
        </p:spPr>
      </p:pic>
      <p:pic>
        <p:nvPicPr>
          <p:cNvPr id="17414" name="Picture 6" descr="Схемы оригами - Птицы (Журавлик счастья)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0"/>
            <a:ext cx="2295525" cy="3810000"/>
          </a:xfrm>
          <a:prstGeom prst="rect">
            <a:avLst/>
          </a:prstGeom>
          <a:noFill/>
        </p:spPr>
      </p:pic>
      <p:pic>
        <p:nvPicPr>
          <p:cNvPr id="17416" name="Picture 8" descr="Схемы оригами - Птицы (Журавлик счастья)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645024"/>
            <a:ext cx="3810000" cy="2667000"/>
          </a:xfrm>
          <a:prstGeom prst="rect">
            <a:avLst/>
          </a:prstGeom>
          <a:noFill/>
        </p:spPr>
      </p:pic>
      <p:pic>
        <p:nvPicPr>
          <p:cNvPr id="17420" name="Picture 12" descr="Схемы оригами - Птицы (Журавлик счастья)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34710" y="3140968"/>
            <a:ext cx="3009290" cy="20162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110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</dc:creator>
  <cp:lastModifiedBy>Александр</cp:lastModifiedBy>
  <cp:revision>2</cp:revision>
  <dcterms:created xsi:type="dcterms:W3CDTF">2014-04-20T17:25:22Z</dcterms:created>
  <dcterms:modified xsi:type="dcterms:W3CDTF">2014-04-20T17:38:07Z</dcterms:modified>
</cp:coreProperties>
</file>