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A48-16EA-4A85-B099-7C9E4AC5020E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1F7156-FC41-4F74-9ED6-C634A77F1D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A48-16EA-4A85-B099-7C9E4AC5020E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7156-FC41-4F74-9ED6-C634A77F1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A48-16EA-4A85-B099-7C9E4AC5020E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7156-FC41-4F74-9ED6-C634A77F1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A48-16EA-4A85-B099-7C9E4AC5020E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7156-FC41-4F74-9ED6-C634A77F1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A48-16EA-4A85-B099-7C9E4AC5020E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7156-FC41-4F74-9ED6-C634A77F1D2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A48-16EA-4A85-B099-7C9E4AC5020E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7156-FC41-4F74-9ED6-C634A77F1D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A48-16EA-4A85-B099-7C9E4AC5020E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7156-FC41-4F74-9ED6-C634A77F1D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A48-16EA-4A85-B099-7C9E4AC5020E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7156-FC41-4F74-9ED6-C634A77F1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A48-16EA-4A85-B099-7C9E4AC5020E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7156-FC41-4F74-9ED6-C634A77F1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A48-16EA-4A85-B099-7C9E4AC5020E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7156-FC41-4F74-9ED6-C634A77F1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FA48-16EA-4A85-B099-7C9E4AC5020E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7156-FC41-4F74-9ED6-C634A77F1D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149FA48-16EA-4A85-B099-7C9E4AC5020E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51F7156-FC41-4F74-9ED6-C634A77F1D2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5&amp;text=%D0%B7%D0%B0%D0%BF%D0%BE%D0%BB%D0%BD%D0%B5%D0%BD%D0%B8%D0%B5%20%D0%BF%D1%80%D1%8F%D0%BC%D0%BE%D0%B3%D0%BE%20%D1%83%D0%B3%D0%BB%D0%B0%20%D0%B8%D0%B7%D0%BE%D0%BD%D0%B8%D1%82%D1%8C&amp;pos=162&amp;uinfo=ww-1583-wh-805-fw-1358-fh-598-pd-1&amp;rpt=simage&amp;img_url=http://kak.znate.ru/pars_docs/refs/46/45549/45549_html_109485ed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images.yandex.ru/yandsearch?source=wiz&amp;uinfo=ww-1583-wh-805-fw-1358-fh-598-pd-1&amp;p=5&amp;text=%D0%BA%D0%B0%D1%80%D1%82%D0%B8%D0%BD%D0%BA%D0%B0%20%D0%B7%D0%B0%D0%B2%D0%B5%D1%80%D1%88%D0%B5%D0%BD%D0%B8%D0%B5%20%D0%BF%D1%80%D0%B5%D0%B7%D0%B5%D0%BD%D1%82%D0%B0%D1%86%D0%B8%D0%B8&amp;noreask=1&amp;pos=171&amp;rpt=simage&amp;lr=2&amp;img_url=http%3A%2F%2Fimg1.liveinternet.ru%2Fimages%2Fattach%2Fb%2F2%2F0%2F324%2F324643_4.gi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hyperlink" Target="http://images.yandex.ru/yandsearch?p=2&amp;text=%D0%B7%D0%B0%D0%BF%D0%BE%D0%BB%D0%BD%D0%B5%D0%BD%D0%B8%D0%B5%20%D0%BF%D1%80%D1%8F%D0%BC%D0%BE%D0%B3%D0%BE%20%D1%83%D0%B3%D0%BB%D0%B0%20%D0%B8%D0%B7%D0%BE%D0%BD%D0%B8%D1%82%D1%8C&amp;pos=77&amp;uinfo=ww-1583-wh-805-fw-1358-fh-598-pd-1&amp;rpt=simage&amp;img_url=http://img1.liveinternet.ru/images/attach/c/3/76/872/76872757_71737194_izonit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omanwiki.ru/s/images/6/6f/Rozz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3&amp;text=%D0%B7%D0%B0%D0%BF%D0%BE%D0%BB%D0%BD%D0%B5%D0%BD%D0%B8%D0%B5%20%D0%BF%D1%80%D1%8F%D0%BC%D0%BE%D0%B3%D0%BE%20%D1%83%D0%B3%D0%BB%D0%B0%20%D0%B8%D0%B7%D0%BE%D0%BD%D0%B8%D1%82%D1%8C&amp;pos=106&amp;uinfo=ww-1583-wh-805-fw-1358-fh-598-pd-1&amp;rpt=simage&amp;img_url=http://nityanaya-grafika.narod.ru/img/izonit_014-1_nityanaya-grafika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source=wiz&amp;uinfo=ww-1583-wh-805-fw-1358-fh-598-pd-1&amp;p=2&amp;text=%D0%BA%D0%B0%D1%80%D1%82%D0%B8%D0%BD%D0%BA%D0%B8%20%D0%BA%D0%BE%D1%80%D0%B0%D0%B1%D0%BB%D0%B8%D0%BA%D0%B0%20%D0%BD%D0%B0%20%D0%BC%D0%BE%D1%80%D0%B5&amp;noreask=1&amp;pos=61&amp;rpt=simage&amp;lr=2&amp;img_url=http://static.klasnaocinka.com.ua/uploads/editor/3802/334657/sitepage_47/images/cs76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0%D1%80%D1%82%D0%B8%D0%BD%D0%BA%D0%B8%20%D0%BA%D0%BE%D1%80%D0%B0%D0%B1%D0%BB%D1%8F&amp;pos=27&amp;uinfo=ww-1583-wh-805-fw-1358-fh-598-pd-1&amp;rpt=simage&amp;img_url=http://www.fisnyak.ru/_nw/10/s75839179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yandex.ru/yandsearch?source=wiz&amp;uinfo=ww-1583-wh-805-fw-1358-fh-598-pd-1&amp;p=1&amp;text=%D0%BA%D0%B0%D1%80%D1%82%D0%B8%D0%BD%D0%BA%D0%B8%20%D0%BA%D0%BE%D1%80%D0%B0%D0%B1%D0%BB%D0%B8%D0%BA%D0%B0%20%D1%81%20%D0%BF%D0%B0%D1%80%D1%83%D1%81%D0%B0%D0%BC%D0%B8&amp;noreask=1&amp;pos=40&amp;rpt=simage&amp;lr=2&amp;img_url=http://img-fotki.yandex.ru/get/6209/29656581.1/0_a0b04_4f9b6c39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A%D0%B0%D1%80%D1%82%D0%B8%D0%BD%D0%BA%D0%B8%20%D0%BA%D0%BE%D1%80%D0%B0%D0%B1%D0%BB%D1%8F&amp;pos=12&amp;uinfo=ww-1583-wh-805-fw-1358-fh-598-pd-1&amp;rpt=simage&amp;img_url=http://static.newsland.com/news_images/892/892588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source=wiz&amp;uinfo=ww-1583-wh-805-fw-1358-fh-598-pd-1&amp;p=4&amp;text=%D0%BA%D0%B0%D1%80%D1%82%D0%B8%D0%BD%D0%BA%D0%B8%20%D0%BA%D0%BE%D1%80%D0%B0%D0%B1%D0%BB%D0%B8%D0%BA%D0%B0%20%D1%81%20%D0%BF%D0%B0%D1%80%D1%83%D1%81%D0%B0%D0%BC%D0%B8&amp;noreask=1&amp;pos=131&amp;rpt=simage&amp;lr=2&amp;img_url=http://sfw.so/uploads/posts/2007-11/1196127567_257088.jpg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5&amp;text=%D0%B7%D0%B0%D0%BF%D0%BE%D0%BB%D0%BD%D0%B5%D0%BD%D0%B8%D0%B5%20%D0%BF%D1%80%D1%8F%D0%BC%D0%BE%D0%B3%D0%BE%20%D1%83%D0%B3%D0%BB%D0%B0%20%D0%B8%D0%B7%D0%BE%D0%BD%D0%B8%D1%82%D1%8C&amp;pos=162&amp;uinfo=ww-1583-wh-805-fw-1358-fh-598-pd-1&amp;rpt=simage&amp;img_url=http://kak.znate.ru/pars_docs/refs/46/45549/45549_html_109485ed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psearch&amp;text=%D0%BF%D1%80%D0%BE%D0%BA%D0%B0%D0%BB%D1%8B%D0%B2%D0%B0%D0%BD%D0%B8%D0%B5%20%D0%BE%D1%82%D0%B2%D0%B5%D1%80%D1%81%D1%82%D0%B8%D0%B9%20%D0%BD%D0%B0%20%D0%BA%D0%B0%D1%80%D1%82%D0%BE%D0%BD%D0%B5%20%D1%86%D0%B8%D1%80%D0%BA%D1%83%D0%BB%D0%B5%D0%BC&amp;pos=1&amp;rpt=simage&amp;lr=2&amp;uinfo=ww-1583-wh-805-fw-1358-fh-598-pd-1&amp;img_url=http://s42.radikal.ru/i096/0810/70/44997d40da6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p=4&amp;text=%D0%B2%D1%8B%D1%80%D0%B5%D0%B7%D0%B0%D0%BD%D0%B8%D0%B5%20%D0%BD%D0%BE%D0%B6%D0%BD%D0%B8%D1%86%D0%B0%D0%BC%D0%B8%20%D0%BF%D0%BE%20%D0%BF%D1%80%D1%8F%D0%BC%D0%BE%D0%B9&amp;pos=144&amp;uinfo=ww-1583-wh-805-fw-1358-fh-598-pd-1&amp;rpt=simage&amp;img_url=http://previewcf.turbosquid.com/Preview/2013/03/19__07_00_11/cut_scissors.pngae7a2101-fb91-4b4c-8bfa-d613ad0fac26Large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source=wiz&amp;text=%D0%B7%D0%B0%D0%BF%D0%BE%D0%BB%D0%BD%D0%B5%D0%BD%D0%B8%D0%B5%20%D0%BF%D1%80%D1%8F%D0%BC%D0%BE%D0%B3%D0%BE%20%D1%83%D0%B3%D0%BB%D0%B0%20%D0%B8%D0%B7%D0%BE%D0%BD%D0%B8%D1%82%D1%8C&amp;noreask=1&amp;pos=8&amp;rpt=simage&amp;lr=2&amp;uinfo=ww-1583-wh-805-fw-1358-fh-598-pd-1&amp;img_url=http://skrepppka.ucoz.ru/Izonit/Izonit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images.yandex.ru/yandsearch?source=wiz&amp;uinfo=ww-1583-wh-805-fw-1358-fh-598-pd-1&amp;p=1&amp;text=%D0%B8%D0%B3%D0%BB%D0%B0%20%D0%B8%20%D0%BD%D0%B8%D1%82%D0%BA%D0%B0&amp;noreask=1&amp;pos=52&amp;rpt=simage&amp;lr=2&amp;img_url=http://rusalka7.ucoz.ru/foto/kartinki/igolka_nitka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3130"/>
            <a:ext cx="8134672" cy="4246150"/>
          </a:xfrm>
        </p:spPr>
        <p:txBody>
          <a:bodyPr/>
          <a:lstStyle/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Презентация к занятию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курсу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Изонить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 Заполнение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угла. «Кораблик».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 Пименова Виктория                                Владимировна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учитель начальных классов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ГБОУ школа №638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coollib.net/i/39/255639/i_07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3600400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8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4180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 Оформление изделия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kak.znate.ru/pars_docs/refs/46/45549/45549_html_109485ed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11199" r="2083" b="1822"/>
          <a:stretch/>
        </p:blipFill>
        <p:spPr bwMode="auto">
          <a:xfrm>
            <a:off x="2267744" y="1052736"/>
            <a:ext cx="4320480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14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174" y="1628800"/>
            <a:ext cx="71400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Сегодня на занятии я …</a:t>
            </a:r>
            <a:endParaRPr lang="ru-RU" sz="44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8373" y="476672"/>
            <a:ext cx="56669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00B050"/>
                </a:solidFill>
                <a:effectLst/>
              </a:rPr>
              <a:t>Подведение итогов</a:t>
            </a:r>
            <a:endParaRPr lang="ru-RU" sz="4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3523" y="3708570"/>
            <a:ext cx="37529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://www.englishexercises.org/makeagame/my_documents/my_pictures/2010/feb/53Z_august314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13" y="3140968"/>
            <a:ext cx="4032448" cy="288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1"/>
            <a:ext cx="7920880" cy="1988839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Изонить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(нитяная графика) - это создание изображения при помощи нити на твердой основе (например, картоне, бумаге и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021.radikal.ru/1305/f8/6300102c94ec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2232248" cy="329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nityanaya-grafika.narod.ru/img/izonit_014-1_nityanaya-grafika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1"/>
            <a:ext cx="2160240" cy="321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Файл:Rozz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64904"/>
            <a:ext cx="2562225" cy="3290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3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tatic.klasnaocinka.com.ua/uploads/editor/3802/334657/sitepage_47/images/cs76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128792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9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zastavki.com/pictures/640x480/2012/Ships_White_Sails_016359_2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779760" cy="3510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spectr.by/uploads/posts/1292603378_257088.jpg">
            <a:hlinkClick r:id="rId4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t="3303" r="2894" b="6374"/>
          <a:stretch/>
        </p:blipFill>
        <p:spPr bwMode="auto">
          <a:xfrm>
            <a:off x="4716016" y="692696"/>
            <a:ext cx="3970382" cy="286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57.img.avito.st/640x480/312122857.jpg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7500" b="14048"/>
          <a:stretch/>
        </p:blipFill>
        <p:spPr bwMode="auto">
          <a:xfrm>
            <a:off x="4846310" y="3958208"/>
            <a:ext cx="3840088" cy="211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tat11.privet.ru/lr/081a8810fac3eb3bd54d19ae18ff2d6d">
            <a:hlinkClick r:id="rId8"/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4" b="25176"/>
          <a:stretch/>
        </p:blipFill>
        <p:spPr bwMode="auto">
          <a:xfrm>
            <a:off x="251520" y="692696"/>
            <a:ext cx="4103737" cy="1554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4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ak.znate.ru/pars_docs/refs/46/45549/45549_html_109485ed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11199" r="2083" b="1822"/>
          <a:stretch/>
        </p:blipFill>
        <p:spPr bwMode="auto">
          <a:xfrm>
            <a:off x="323528" y="692696"/>
            <a:ext cx="4087419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9" y="764704"/>
            <a:ext cx="44680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цветной картон, цветная бумага, нити.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92014" y="316222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Инструменты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иголка, шило, ножницы, клей, карандаш.</a:t>
            </a:r>
          </a:p>
        </p:txBody>
      </p:sp>
    </p:spTree>
    <p:extLst>
      <p:ext uri="{BB962C8B-B14F-4D97-AF65-F5344CB8AC3E}">
        <p14:creationId xmlns:p14="http://schemas.microsoft.com/office/powerpoint/2010/main" val="84859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0492" y="192223"/>
            <a:ext cx="39148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 работы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553" y="926093"/>
            <a:ext cx="3480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Разметка деталей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2214" y="2098365"/>
            <a:ext cx="3435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 Раскрой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деталей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893" y="3395913"/>
            <a:ext cx="3299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 Сборка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изделия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892" y="4653136"/>
            <a:ext cx="4180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 Оформление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изделия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7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черчивание прямого угл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32"/>
          <a:stretch/>
        </p:blipFill>
        <p:spPr bwMode="auto">
          <a:xfrm>
            <a:off x="1850502" y="1584771"/>
            <a:ext cx="2534411" cy="21125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075847" y="1940942"/>
            <a:ext cx="0" cy="1400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6075847" y="3369692"/>
            <a:ext cx="1428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7504597" y="3341117"/>
            <a:ext cx="45085" cy="45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47272" y="3341117"/>
            <a:ext cx="45085" cy="45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 flipH="1">
            <a:off x="6037747" y="1873632"/>
            <a:ext cx="54610" cy="66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99747" y="3343022"/>
            <a:ext cx="45085" cy="45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 flipH="1" flipV="1">
            <a:off x="6037747" y="2569592"/>
            <a:ext cx="76200" cy="5715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437797" y="3343022"/>
            <a:ext cx="45085" cy="4508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142647" y="3343022"/>
            <a:ext cx="45085" cy="4508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47272" y="2952497"/>
            <a:ext cx="45085" cy="4508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47272" y="2219072"/>
            <a:ext cx="45085" cy="4508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58333" y="540046"/>
            <a:ext cx="3908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Разметка деталей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рапеция 14"/>
          <p:cNvSpPr/>
          <p:nvPr/>
        </p:nvSpPr>
        <p:spPr>
          <a:xfrm rot="10800000">
            <a:off x="2993021" y="4725144"/>
            <a:ext cx="3048000" cy="1216025"/>
          </a:xfrm>
          <a:prstGeom prst="trapezoi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8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3905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 Раскрой деталей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s42.radikal.ru/i096/0810/70/44997d40da6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41103"/>
            <a:ext cx="2629090" cy="2812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previewcf.turbosquid.com/Preview/2013/03/19__07_00_11/cut_scissors.pngae7a2101-fb91-4b4c-8bfa-d613ad0fac26Large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12703" y="1150232"/>
            <a:ext cx="2838450" cy="283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5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591" y="352589"/>
            <a:ext cx="3750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 Сборка изделия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krepppka.ucoz.ru/Izonit/Izonit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17" y="1700808"/>
            <a:ext cx="7416824" cy="453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900igr.net/datai/obg/Detskij-travmatizm/0012-023-Opasno-dlja-malyshej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2589"/>
            <a:ext cx="1584176" cy="1710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21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175</TotalTime>
  <Words>85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     Презентация к занятию по курсу «Изонить» Тема:  Заполнение угла. «Кораблик».                                     Подготовила: Пименова Виктория                                Владимировна                                                                              учитель начальных классов                                                                                             ГБОУ школа №638</vt:lpstr>
      <vt:lpstr>Изонить (нитяная графика) - это создание изображения при помощи нити на твердой основе (например, картоне, бумаге и т.д).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15</cp:revision>
  <dcterms:created xsi:type="dcterms:W3CDTF">2014-05-04T15:19:51Z</dcterms:created>
  <dcterms:modified xsi:type="dcterms:W3CDTF">2014-05-04T18:15:28Z</dcterms:modified>
</cp:coreProperties>
</file>