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DD766-4BD1-4E68-BB84-EEE091192DA0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A4D59-7C24-4E62-BA51-7491691331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98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A4D59-7C24-4E62-BA51-74916913318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2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24E5-97AF-40EA-B21E-CECB6EF46524}" type="datetimeFigureOut">
              <a:rPr lang="ru-RU" smtClean="0"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CC063-C212-4D77-AB52-F40725190807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7"/>
            <a:ext cx="7128792" cy="2232247"/>
          </a:xfrm>
        </p:spPr>
        <p:txBody>
          <a:bodyPr/>
          <a:lstStyle/>
          <a:p>
            <a:r>
              <a:rPr lang="ru-RU" sz="3600" dirty="0" err="1" smtClean="0"/>
              <a:t>Тема: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Бумагопластика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       Новогодняя игрушка.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7261196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Цели: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ормирование умения рассматривать и изучать форму предмета;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-   совершенствование умения работы с бумагой;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Развитие чувства формы, пространственного воображения, творческого мышления;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085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Игрушка, Мастер-класс Квиллинг: Снежный квиллинг Бумага Новый год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056784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ежинки квиллинг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808312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нежинки квиллинг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3024336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Снежинки квиллинг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2808312" cy="2652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нежинки квиллинг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17032"/>
            <a:ext cx="3600400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3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ежинки квиллинг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384376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Снежинки квиллинг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7344816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stranamasterov.ru/files/u1/PICT0837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2656"/>
            <a:ext cx="3312368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9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ежинки квиллинг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312368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Снежинки квиллинг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3024336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нежинки квиллинг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3312368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Снежинки квиллинг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73016"/>
            <a:ext cx="3024336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4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819908"/>
              </p:ext>
            </p:extLst>
          </p:nvPr>
        </p:nvGraphicFramePr>
        <p:xfrm>
          <a:off x="323528" y="404664"/>
          <a:ext cx="6240016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004"/>
                <a:gridCol w="1560004"/>
                <a:gridCol w="1560004"/>
                <a:gridCol w="1560004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Х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В</a:t>
                      </a:r>
                      <a:endParaRPr lang="ru-RU" sz="28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Х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20201"/>
              </p:ext>
            </p:extLst>
          </p:nvPr>
        </p:nvGraphicFramePr>
        <p:xfrm>
          <a:off x="323529" y="404664"/>
          <a:ext cx="6192687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209"/>
                <a:gridCol w="1553209"/>
                <a:gridCol w="1553209"/>
                <a:gridCol w="1533060"/>
              </a:tblGrid>
              <a:tr h="120613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</a:t>
                      </a:r>
                      <a:endParaRPr lang="ru-RU" sz="28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В</a:t>
                      </a: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5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22031"/>
              </p:ext>
            </p:extLst>
          </p:nvPr>
        </p:nvGraphicFramePr>
        <p:xfrm>
          <a:off x="323528" y="332656"/>
          <a:ext cx="6264696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/>
                <a:gridCol w="1566174"/>
                <a:gridCol w="1566174"/>
                <a:gridCol w="1566174"/>
              </a:tblGrid>
              <a:tr h="1224136"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</a:t>
                      </a:r>
                      <a:endParaRPr lang="ru-RU" sz="2800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9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549406"/>
              </p:ext>
            </p:extLst>
          </p:nvPr>
        </p:nvGraphicFramePr>
        <p:xfrm>
          <a:off x="251520" y="332656"/>
          <a:ext cx="6264696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/>
                <a:gridCol w="1566174"/>
                <a:gridCol w="1566174"/>
                <a:gridCol w="1566174"/>
              </a:tblGrid>
              <a:tr h="12061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</a:t>
                      </a:r>
                      <a:endParaRPr lang="ru-RU" sz="28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Ж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1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71775"/>
              </p:ext>
            </p:extLst>
          </p:nvPr>
        </p:nvGraphicFramePr>
        <p:xfrm>
          <a:off x="251520" y="332656"/>
          <a:ext cx="6192688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  <a:gridCol w="1548172"/>
                <a:gridCol w="1548172"/>
              </a:tblGrid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</a:t>
                      </a: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1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3657"/>
              </p:ext>
            </p:extLst>
          </p:nvPr>
        </p:nvGraphicFramePr>
        <p:xfrm>
          <a:off x="251520" y="260648"/>
          <a:ext cx="612068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70"/>
                <a:gridCol w="1530170"/>
                <a:gridCol w="1530170"/>
                <a:gridCol w="1530170"/>
              </a:tblGrid>
              <a:tr h="1260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</a:t>
                      </a: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6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7117180" cy="1470025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Загадка</a:t>
            </a:r>
            <a:endParaRPr lang="ru-RU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7227030" cy="302433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7000" dirty="0" smtClean="0">
                <a:solidFill>
                  <a:schemeClr val="tx1">
                    <a:lumMod val="95000"/>
                  </a:schemeClr>
                </a:solidFill>
              </a:rPr>
              <a:t>Что за звёздочки сквозные</a:t>
            </a:r>
          </a:p>
          <a:p>
            <a:pPr algn="ctr"/>
            <a:r>
              <a:rPr lang="ru-RU" sz="7000" dirty="0" smtClean="0">
                <a:solidFill>
                  <a:schemeClr val="tx1">
                    <a:lumMod val="95000"/>
                  </a:schemeClr>
                </a:solidFill>
              </a:rPr>
              <a:t>На пальто и на платке</a:t>
            </a:r>
          </a:p>
          <a:p>
            <a:pPr algn="ctr"/>
            <a:r>
              <a:rPr lang="ru-RU" sz="7000" dirty="0" smtClean="0">
                <a:solidFill>
                  <a:schemeClr val="tx1">
                    <a:lumMod val="95000"/>
                  </a:schemeClr>
                </a:solidFill>
              </a:rPr>
              <a:t>Все сквозные – вырезные,</a:t>
            </a:r>
          </a:p>
          <a:p>
            <a:pPr algn="ctr"/>
            <a:r>
              <a:rPr lang="ru-RU" sz="7000" dirty="0" smtClean="0">
                <a:solidFill>
                  <a:schemeClr val="tx1">
                    <a:lumMod val="95000"/>
                  </a:schemeClr>
                </a:solidFill>
              </a:rPr>
              <a:t>А возьмёшь – вода в руке?</a:t>
            </a:r>
          </a:p>
          <a:p>
            <a:pPr algn="ctr"/>
            <a:endParaRPr lang="ru-RU" sz="4000" dirty="0" smtClean="0">
              <a:solidFill>
                <a:srgbClr val="002060"/>
              </a:solidFill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ru-R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30267" y="5013176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tx2">
                    <a:lumMod val="10000"/>
                  </a:schemeClr>
                </a:solidFill>
              </a:rPr>
              <a:t>с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нежинка</a:t>
            </a:r>
            <a:endParaRPr lang="ru-RU" sz="4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52017"/>
              </p:ext>
            </p:extLst>
          </p:nvPr>
        </p:nvGraphicFramePr>
        <p:xfrm>
          <a:off x="179512" y="260648"/>
          <a:ext cx="612068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70"/>
                <a:gridCol w="1530170"/>
                <a:gridCol w="1530170"/>
                <a:gridCol w="1530170"/>
              </a:tblGrid>
              <a:tr h="1260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</a:t>
                      </a: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4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023" y="1052736"/>
            <a:ext cx="3621126" cy="4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8ode.ru/file/0001/114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6336703" cy="6015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90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o8ode.ru/file/0001/116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6480720" cy="6048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8ode.ru/file/0001/114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6192688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46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8ode.ru/file/0001/115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6048672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48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8ode.ru/file/0001/119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6140246" cy="5975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5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8ode.ru/file/0001/115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6120680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58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5884"/>
            <a:ext cx="7117180" cy="1470025"/>
          </a:xfrm>
        </p:spPr>
        <p:txBody>
          <a:bodyPr/>
          <a:lstStyle/>
          <a:p>
            <a:r>
              <a:rPr lang="ru-RU" dirty="0" smtClean="0"/>
              <a:t>Что же такое снежинка?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7056784" cy="4032448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Волшебный символ праздника.</a:t>
            </a:r>
          </a:p>
          <a:p>
            <a:pPr marL="342900" indent="-342900">
              <a:buFontTx/>
              <a:buChar char="-"/>
            </a:pPr>
            <a:r>
              <a:rPr lang="ru-RU" sz="2400" smtClean="0">
                <a:solidFill>
                  <a:schemeClr val="tx2">
                    <a:lumMod val="10000"/>
                  </a:schemeClr>
                </a:solidFill>
              </a:rPr>
              <a:t>Феномен*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красивых форм.</a:t>
            </a:r>
          </a:p>
          <a:p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Ф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изическое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явление природы которое выражается в замерзании воды.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Это идеальная шестиугольная геометрическая фигура льдинки.</a:t>
            </a:r>
          </a:p>
          <a:p>
            <a:pPr marL="342900" indent="-342900">
              <a:buFontTx/>
              <a:buChar char="-"/>
            </a:pP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151</TotalTime>
  <Words>156</Words>
  <Application>Microsoft Office PowerPoint</Application>
  <PresentationFormat>Экран (4:3)</PresentationFormat>
  <Paragraphs>160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Winter</vt:lpstr>
      <vt:lpstr>Тема:Бумагопластика.          Новогодняя игрушка.</vt:lpstr>
      <vt:lpstr>Загадка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же такое снежинка?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Тема:Бумагопластика.          Новогодняя игрушка.</dc:title>
  <dc:creator>Учитель</dc:creator>
  <cp:lastModifiedBy>Учитель</cp:lastModifiedBy>
  <cp:revision>16</cp:revision>
  <dcterms:created xsi:type="dcterms:W3CDTF">2012-11-04T10:04:19Z</dcterms:created>
  <dcterms:modified xsi:type="dcterms:W3CDTF">2012-11-05T13:46:03Z</dcterms:modified>
</cp:coreProperties>
</file>