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8" r:id="rId4"/>
    <p:sldId id="257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C9AE5-9C1B-4265-8051-69BE60F204DA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DFCF4-CBB1-4C54-8130-4BCFD55B4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FCF4-CBB1-4C54-8130-4BCFD55B44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1E19-44E6-493C-9686-F5D67C088B7E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344-15D3-48EC-A736-47BE7812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1E19-44E6-493C-9686-F5D67C088B7E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344-15D3-48EC-A736-47BE7812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1E19-44E6-493C-9686-F5D67C088B7E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344-15D3-48EC-A736-47BE7812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1E19-44E6-493C-9686-F5D67C088B7E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344-15D3-48EC-A736-47BE7812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1E19-44E6-493C-9686-F5D67C088B7E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344-15D3-48EC-A736-47BE7812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1E19-44E6-493C-9686-F5D67C088B7E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344-15D3-48EC-A736-47BE7812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1E19-44E6-493C-9686-F5D67C088B7E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344-15D3-48EC-A736-47BE7812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1E19-44E6-493C-9686-F5D67C088B7E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344-15D3-48EC-A736-47BE7812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1E19-44E6-493C-9686-F5D67C088B7E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344-15D3-48EC-A736-47BE7812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1E19-44E6-493C-9686-F5D67C088B7E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344-15D3-48EC-A736-47BE7812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1E19-44E6-493C-9686-F5D67C088B7E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0344-15D3-48EC-A736-47BE7812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1E19-44E6-493C-9686-F5D67C088B7E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0344-15D3-48EC-A736-47BE7812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audio" Target="file:///C:\Documents%20and%20Settings\Admin\&#1056;&#1072;&#1073;&#1086;&#1095;&#1080;&#1081;%20&#1089;&#1090;&#1086;&#1083;\&#1074;&#1089;&#1077;%20&#1086;%20&#1087;&#1091;&#1076;&#1077;&#1083;&#1077;\1.wav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74;&#1089;&#1077;%20&#1086;%20&#1087;&#1091;&#1076;&#1077;&#1083;&#1077;\&#1056;&#1119;&#1057;&#1107;&#1056;&#1169;&#1056;&#181;&#1056;&#187;&#1057;&#1034;.%20&#1056;&#8217;&#1057;&#1027;&#1056;&#181;&#1056;&#1109;&#1056;&#177;&#1057;&#8240;&#1056;&#1105;&#1056;&#8470;%20&#1056;&#187;&#1057;&#1035;&#1056;&#177;&#1056;&#1105;&#1056;&#1112;&#1056;&#181;&#1057;&#8224;..avi" TargetMode="Externa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876"/>
            <a:ext cx="82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ПУДЕЛЬ</a:t>
            </a:r>
          </a:p>
          <a:p>
            <a:pPr algn="ctr"/>
            <a:r>
              <a:rPr lang="ru-RU" sz="6600" dirty="0" smtClean="0"/>
              <a:t>ИЗ ВАТНЫХ ПАЛОЧЕК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\DSC07460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214414" y="2143116"/>
            <a:ext cx="6643714" cy="444791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7500958" y="214290"/>
            <a:ext cx="1428760" cy="1643074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5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143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Приклей ватные наконечники на голову, спинку, грудку и ножки модели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овая папка\DSC07462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42844" y="2428868"/>
            <a:ext cx="4714908" cy="3990805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Новая папка\DSC07463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4214809" y="3357562"/>
            <a:ext cx="4695013" cy="3286148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7500958" y="214290"/>
            <a:ext cx="1428760" cy="1643074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6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6572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Старайся клеить в определенном порядке,</a:t>
            </a:r>
          </a:p>
          <a:p>
            <a:r>
              <a:rPr lang="ru-RU" sz="4400" b="1" dirty="0" smtClean="0"/>
              <a:t> а не хаотично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овая папка\DSC07464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285720" y="2786058"/>
            <a:ext cx="4200350" cy="3786214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Новая папка\DSC07465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4071934" y="214290"/>
            <a:ext cx="4794130" cy="391793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7500958" y="214290"/>
            <a:ext cx="1428760" cy="1643074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7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Наклей палочки на ушко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357694"/>
            <a:ext cx="4357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/>
              <a:t>Ушко приклей в последнюю очередь на голову пуделя немного под наклоном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ПУДЕЛЬ</a:t>
            </a:r>
            <a:r>
              <a:rPr lang="ru-RU" sz="2400" b="1" dirty="0" smtClean="0"/>
              <a:t> (нем. </a:t>
            </a:r>
            <a:r>
              <a:rPr lang="ru-RU" sz="2400" b="1" dirty="0" err="1" smtClean="0"/>
              <a:t>Pudel</a:t>
            </a:r>
            <a:r>
              <a:rPr lang="ru-RU" sz="2400" b="1" dirty="0" smtClean="0"/>
              <a:t>, от </a:t>
            </a:r>
            <a:r>
              <a:rPr lang="ru-RU" sz="2400" b="1" dirty="0" err="1" smtClean="0"/>
              <a:t>puddeln</a:t>
            </a:r>
            <a:r>
              <a:rPr lang="ru-RU" sz="2400" b="1" dirty="0" smtClean="0"/>
              <a:t> — «плескаться в воде») — порода декоративных собак, одна из самых распространенных пород в настоящее время.</a:t>
            </a:r>
            <a:endParaRPr lang="ru-RU" sz="2400" b="1" dirty="0"/>
          </a:p>
        </p:txBody>
      </p:sp>
      <p:pic>
        <p:nvPicPr>
          <p:cNvPr id="1026" name="Picture 2" descr="C:\Documents and Settings\Admin\Рабочий стол\картинки для презентаций\18508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4643471" cy="478634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картинки для презентаций\0830f2fd44c36c9806ef7c84cca0814c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643050"/>
            <a:ext cx="3810000" cy="478630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картинки для презентаций\j86509_12514487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1714488"/>
            <a:ext cx="4486275" cy="443865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картинки для презентаций\imag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70352" y="1714488"/>
            <a:ext cx="4037914" cy="4429156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картинки для презентаций\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062" y="1714488"/>
            <a:ext cx="4891552" cy="4857784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картинки для презентаций\dog----55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1785926"/>
            <a:ext cx="3616350" cy="4786346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картинки для презентаций\9b01e13f512a8442307bec7333cc1d92.jpe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4282" y="1643050"/>
            <a:ext cx="3714776" cy="5075053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картинки для презентаций\186207_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143372" y="1928802"/>
            <a:ext cx="4786346" cy="42767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-214338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Собачья мода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1034" name="Picture 10" descr="C:\Documents and Settings\Admin\Рабочий стол\картинки для презентаций\0a2bdc6de148ffa75f82391f3bf9a47d.jpe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857356" y="1285860"/>
            <a:ext cx="5667375" cy="5257800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Рабочий стол\картинки для презентаций\7a2724f4195c530294d4f927c3402b9a9f02e4f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1285860"/>
            <a:ext cx="4929222" cy="4848860"/>
          </a:xfrm>
          <a:prstGeom prst="rect">
            <a:avLst/>
          </a:prstGeom>
          <a:noFill/>
        </p:spPr>
      </p:pic>
      <p:pic>
        <p:nvPicPr>
          <p:cNvPr id="1036" name="Picture 12" descr="C:\Documents and Settings\Admin\Рабочий стол\картинки для презентаций\easter_egg_dog_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04208" y="1285860"/>
            <a:ext cx="3591848" cy="4786346"/>
          </a:xfrm>
          <a:prstGeom prst="rect">
            <a:avLst/>
          </a:prstGeom>
          <a:noFill/>
        </p:spPr>
      </p:pic>
      <p:pic>
        <p:nvPicPr>
          <p:cNvPr id="1037" name="Picture 13" descr="C:\Documents and Settings\Admin\Рабочий стол\картинки для презентаций\chicken_1204078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2976" y="1214422"/>
            <a:ext cx="7262811" cy="5410793"/>
          </a:xfrm>
          <a:prstGeom prst="rect">
            <a:avLst/>
          </a:prstGeom>
          <a:noFill/>
        </p:spPr>
      </p:pic>
      <p:pic>
        <p:nvPicPr>
          <p:cNvPr id="1038" name="Picture 14" descr="C:\Documents and Settings\Admin\Рабочий стол\картинки для презентаций\dbac2cd47155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14282" y="1357298"/>
            <a:ext cx="5264147" cy="3939885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\Рабочий стол\картинки для презентаций\Безымянный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86446" y="1357298"/>
            <a:ext cx="3000396" cy="3926033"/>
          </a:xfrm>
          <a:prstGeom prst="rect">
            <a:avLst/>
          </a:prstGeom>
          <a:noFill/>
        </p:spPr>
      </p:pic>
      <p:pic>
        <p:nvPicPr>
          <p:cNvPr id="1040" name="Picture 16" descr="C:\Documents and Settings\Admin\Рабочий стол\картинки для презентаций\Armand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00099" y="1214422"/>
            <a:ext cx="7346885" cy="5357850"/>
          </a:xfrm>
          <a:prstGeom prst="rect">
            <a:avLst/>
          </a:prstGeom>
          <a:noFill/>
        </p:spPr>
      </p:pic>
      <p:pic>
        <p:nvPicPr>
          <p:cNvPr id="1041" name="Picture 17" descr="C:\Documents and Settings\Admin\Рабочий стол\картинки для презентаций\article-0-02C55897000005DC-125_634x474.jpg"/>
          <p:cNvPicPr>
            <a:picLocks noChangeAspect="1" noChangeArrowheads="1"/>
          </p:cNvPicPr>
          <p:nvPr/>
        </p:nvPicPr>
        <p:blipFill>
          <a:blip r:embed="rId19" cstate="print">
            <a:lum bright="10000" contrast="20000"/>
          </a:blip>
          <a:srcRect/>
          <a:stretch>
            <a:fillRect/>
          </a:stretch>
        </p:blipFill>
        <p:spPr bwMode="auto">
          <a:xfrm>
            <a:off x="928662" y="1142984"/>
            <a:ext cx="7000924" cy="5457362"/>
          </a:xfrm>
          <a:prstGeom prst="rect">
            <a:avLst/>
          </a:prstGeom>
          <a:noFill/>
        </p:spPr>
      </p:pic>
      <p:pic>
        <p:nvPicPr>
          <p:cNvPr id="1042" name="Picture 18" descr="C:\Documents and Settings\Admin\Рабочий стол\картинки для презентаций\d99fb3dbb6c0.jpg"/>
          <p:cNvPicPr>
            <a:picLocks noChangeAspect="1" noChangeArrowheads="1"/>
          </p:cNvPicPr>
          <p:nvPr/>
        </p:nvPicPr>
        <p:blipFill>
          <a:blip r:embed="rId20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071670" y="1142984"/>
            <a:ext cx="5286412" cy="5471332"/>
          </a:xfrm>
          <a:prstGeom prst="rect">
            <a:avLst/>
          </a:prstGeom>
          <a:noFill/>
        </p:spPr>
      </p:pic>
      <p:pic>
        <p:nvPicPr>
          <p:cNvPr id="22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1" cstate="email"/>
          <a:stretch>
            <a:fillRect/>
          </a:stretch>
        </p:blipFill>
        <p:spPr>
          <a:xfrm>
            <a:off x="4572000" y="73580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0"/>
                            </p:stCondLst>
                            <p:childTnLst>
                              <p:par>
                                <p:cTn id="7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9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0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џСѓРґРµР»СЊ. Р’СЃРµРѕР±С‰РёР№ Р»СЋР±РёРјРµС†.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7929618" cy="5947214"/>
          </a:xfrm>
          <a:prstGeom prst="rect">
            <a:avLst/>
          </a:prstGeom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8501090" y="6286520"/>
            <a:ext cx="428628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DSC07469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643042" y="285728"/>
            <a:ext cx="6072230" cy="63257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4214842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ОБРАЗЕЦ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7715304" cy="608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u="sng" dirty="0" smtClean="0">
                <a:solidFill>
                  <a:srgbClr val="C00000"/>
                </a:solidFill>
              </a:rPr>
              <a:t>Для работы понадобится</a:t>
            </a:r>
            <a:r>
              <a:rPr lang="en-US" sz="4400" b="1" u="sng" dirty="0" smtClean="0">
                <a:solidFill>
                  <a:srgbClr val="C00000"/>
                </a:solidFill>
              </a:rPr>
              <a:t>:</a:t>
            </a:r>
            <a:endParaRPr lang="ru-RU" sz="4400" b="1" u="sng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4400" dirty="0" smtClean="0"/>
              <a:t>Ватные палочки (желательно на белой основе)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4400" dirty="0" smtClean="0"/>
              <a:t>Картон для детского труда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4400" dirty="0" smtClean="0"/>
              <a:t>Клей ПВА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4400" dirty="0" smtClean="0"/>
              <a:t>Ножницы, карандаш</a:t>
            </a:r>
            <a:endParaRPr lang="ru-RU" sz="4400" dirty="0"/>
          </a:p>
        </p:txBody>
      </p:sp>
      <p:pic>
        <p:nvPicPr>
          <p:cNvPr id="1026" name="Picture 2" descr="C:\Documents and Settings\Admin\Рабочий стол\картинки для презентаций\iStock_000004809250Small_norm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4300660"/>
            <a:ext cx="2928958" cy="2338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DSC07457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500166" y="2214554"/>
            <a:ext cx="6434159" cy="43076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Обведи карандашом трафарет пуделя.</a:t>
            </a:r>
            <a:endParaRPr lang="ru-RU" sz="4800" b="1" dirty="0"/>
          </a:p>
        </p:txBody>
      </p:sp>
      <p:sp>
        <p:nvSpPr>
          <p:cNvPr id="4" name="Овал 3"/>
          <p:cNvSpPr/>
          <p:nvPr/>
        </p:nvSpPr>
        <p:spPr>
          <a:xfrm>
            <a:off x="7500958" y="214290"/>
            <a:ext cx="1428760" cy="1643074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1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овая папка\DSC074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714488"/>
            <a:ext cx="5643602" cy="492922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7500958" y="214290"/>
            <a:ext cx="1428760" cy="1643074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2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7072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Вырежи основу модели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\DSC074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214554"/>
            <a:ext cx="6643734" cy="432165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7500958" y="214290"/>
            <a:ext cx="1428760" cy="1643074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3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Обведи трафарет ушка собаки ( 1 деталь)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Новая папка\DSC07459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357290" y="2428868"/>
            <a:ext cx="6671456" cy="417745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7500958" y="214290"/>
            <a:ext cx="1428760" cy="1643074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4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643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Нарежь ватные наконечники в достаточном количестве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123</Words>
  <Application>Microsoft Office PowerPoint</Application>
  <PresentationFormat>Экран (4:3)</PresentationFormat>
  <Paragraphs>27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7</cp:lastModifiedBy>
  <cp:revision>5</cp:revision>
  <dcterms:created xsi:type="dcterms:W3CDTF">2011-02-26T05:45:02Z</dcterms:created>
  <dcterms:modified xsi:type="dcterms:W3CDTF">2014-05-04T18:15:20Z</dcterms:modified>
</cp:coreProperties>
</file>