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649A-F951-4C61-BF8D-2DFC6E889376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66B0379-2EFE-43BC-9678-8F769B94E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649A-F951-4C61-BF8D-2DFC6E889376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0379-2EFE-43BC-9678-8F769B94E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649A-F951-4C61-BF8D-2DFC6E889376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0379-2EFE-43BC-9678-8F769B94E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649A-F951-4C61-BF8D-2DFC6E889376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66B0379-2EFE-43BC-9678-8F769B94E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649A-F951-4C61-BF8D-2DFC6E889376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0379-2EFE-43BC-9678-8F769B94E9C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649A-F951-4C61-BF8D-2DFC6E889376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0379-2EFE-43BC-9678-8F769B94E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649A-F951-4C61-BF8D-2DFC6E889376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66B0379-2EFE-43BC-9678-8F769B94E9C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649A-F951-4C61-BF8D-2DFC6E889376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0379-2EFE-43BC-9678-8F769B94E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649A-F951-4C61-BF8D-2DFC6E889376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0379-2EFE-43BC-9678-8F769B94E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649A-F951-4C61-BF8D-2DFC6E889376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0379-2EFE-43BC-9678-8F769B94E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649A-F951-4C61-BF8D-2DFC6E889376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0379-2EFE-43BC-9678-8F769B94E9C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120649A-F951-4C61-BF8D-2DFC6E889376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66B0379-2EFE-43BC-9678-8F769B94E9C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к уроку технологии по теме:</a:t>
            </a:r>
            <a:br>
              <a:rPr lang="ru-RU" dirty="0" smtClean="0"/>
            </a:br>
            <a:r>
              <a:rPr lang="ru-RU" dirty="0" smtClean="0"/>
              <a:t>«Домик с крыльцом. Техника оригами»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1772816"/>
            <a:ext cx="4191000" cy="4551784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Учитель </a:t>
            </a:r>
            <a:r>
              <a:rPr lang="ru-RU" dirty="0"/>
              <a:t>начальных классов</a:t>
            </a:r>
          </a:p>
          <a:p>
            <a:pPr marL="0" indent="0">
              <a:buNone/>
            </a:pPr>
            <a:r>
              <a:rPr lang="ru-RU" dirty="0"/>
              <a:t>ГБОУ СОШ № 1465 имени адмирала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Н.Г</a:t>
            </a:r>
            <a:r>
              <a:rPr lang="ru-RU" dirty="0"/>
              <a:t>. Кузнецова</a:t>
            </a:r>
          </a:p>
          <a:p>
            <a:pPr marL="0" indent="0">
              <a:buNone/>
            </a:pPr>
            <a:r>
              <a:rPr lang="ru-RU" dirty="0"/>
              <a:t>Федотова Наталья Владимировна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772816"/>
            <a:ext cx="4248472" cy="4536503"/>
          </a:xfrm>
        </p:spPr>
      </p:pic>
    </p:spTree>
    <p:extLst>
      <p:ext uri="{BB962C8B-B14F-4D97-AF65-F5344CB8AC3E}">
        <p14:creationId xmlns:p14="http://schemas.microsoft.com/office/powerpoint/2010/main" val="342808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2068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6. Согните фигурку так, чтобы указанные точки совпали.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4639" y="1628800"/>
            <a:ext cx="6877761" cy="449224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1820222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64704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7. Согните назад маленький треугольник справа (линия сгиба параллельна левой «стене»).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7604" y="2348880"/>
            <a:ext cx="6840760" cy="38721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9284341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764704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8. Согните назад полосу внизу фигурки. Обратите внимание, из какой точки идёт линия справа. Полоска должна быть загнута под прямым углом.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9856" y="2460335"/>
            <a:ext cx="7038528" cy="377697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5024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764704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9. Домик прекрасно стоит на столе. Нарисуйте и приклейте на сложенный домик дверь и пару окошек с занавесками (не забудьте поставить горшок с цветком!).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2736" y="1957435"/>
            <a:ext cx="7182544" cy="43915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2406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1124744"/>
            <a:ext cx="7200800" cy="49685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8295933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1268760"/>
            <a:ext cx="70567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>
                <a:solidFill>
                  <a:schemeClr val="accent6">
                    <a:lumMod val="50000"/>
                  </a:schemeClr>
                </a:solidFill>
              </a:rPr>
              <a:t>«Я слышу – и забываю,</a:t>
            </a:r>
          </a:p>
          <a:p>
            <a:r>
              <a:rPr lang="ru-RU" sz="4000" i="1" dirty="0">
                <a:solidFill>
                  <a:schemeClr val="accent6">
                    <a:lumMod val="50000"/>
                  </a:schemeClr>
                </a:solidFill>
              </a:rPr>
              <a:t>Я вижу – и запоминаю,</a:t>
            </a:r>
          </a:p>
          <a:p>
            <a:r>
              <a:rPr lang="ru-RU" sz="4000" i="1" dirty="0">
                <a:solidFill>
                  <a:schemeClr val="accent6">
                    <a:lumMod val="50000"/>
                  </a:schemeClr>
                </a:solidFill>
              </a:rPr>
              <a:t>Я делаю – и </a:t>
            </a:r>
            <a:r>
              <a:rPr lang="ru-RU" sz="4000" i="1" dirty="0" smtClean="0">
                <a:solidFill>
                  <a:schemeClr val="accent6">
                    <a:lumMod val="50000"/>
                  </a:schemeClr>
                </a:solidFill>
              </a:rPr>
              <a:t>понимаю»</a:t>
            </a:r>
            <a:endParaRPr lang="ru-RU" sz="4000" i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4000" i="1" dirty="0">
                <a:solidFill>
                  <a:schemeClr val="accent6">
                    <a:lumMod val="50000"/>
                  </a:schemeClr>
                </a:solidFill>
              </a:rPr>
              <a:t>              Китайская мудрость</a:t>
            </a:r>
          </a:p>
        </p:txBody>
      </p:sp>
    </p:spTree>
    <p:extLst>
      <p:ext uri="{BB962C8B-B14F-4D97-AF65-F5344CB8AC3E}">
        <p14:creationId xmlns:p14="http://schemas.microsoft.com/office/powerpoint/2010/main" val="3055332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196752"/>
            <a:ext cx="78488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just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Все умеют складывать из бумаги кораблики, пилотки и несложные самолётики. Складывание из бумаги – настоящее искусство. Называется ОРИГАМИ. Это японское слово. Ведь первыми делать из бумаги разные фигурки стали именно японцы. Случилось это очень давно – много веков назад. Слово ОРИГАМИ так и переводится – «Сложенная бумага». Раньше оригами занимались только японцы. В наше время оригами начинают увлекаться дети и взрослые, живущие в Европе и Америке. Возникают клубы и кружки любителей складывания из бумаги. Появляются книжки и журналы, посвященные оригами.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9100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475656" y="692697"/>
            <a:ext cx="62646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Почему же многим нравится оригами?</a:t>
            </a:r>
          </a:p>
          <a:p>
            <a:endParaRPr lang="ru-RU" sz="24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- Оригами похоже на фокус – из обычного листка бумаги за несколько минут рождается чудесная фигурка!</a:t>
            </a:r>
          </a:p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- С помощью оригами легко и быстро создается целый мир, в который можно играть.</a:t>
            </a:r>
          </a:p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- Занятия оригами абсолютно безопасны даже для самых маленьких детей.</a:t>
            </a:r>
          </a:p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- Для занятий оригами нет возрастных пределов.</a:t>
            </a:r>
          </a:p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- Не требуется особых способностей – получается у все!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9279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620688"/>
            <a:ext cx="66247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Домик с крыльцом</a:t>
            </a:r>
          </a:p>
          <a:p>
            <a:endParaRPr lang="ru-RU" sz="20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1. Положите квадрат белой стороной к себе, цветной на парту. Перегните по двум диагоналям.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7646" y="2420888"/>
            <a:ext cx="6795721" cy="328507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3188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548680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2. Найдите левый верхний угол и согните его в центр квадрата. Обратите внимание, что две диагонали перекрещиваются точно в центре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1844824"/>
            <a:ext cx="6336704" cy="41628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13386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9498" y="764704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3. Нижний правый угол перегните в центр фигурки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7546" y="1772816"/>
            <a:ext cx="6252695" cy="40324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7593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764704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4. Согните правый нижний угол так, чтобы он лежал на диагонали и не доходил до пересечения намеченных линий.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640" y="1988840"/>
            <a:ext cx="6786500" cy="42797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72478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20688"/>
            <a:ext cx="7392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5. Согните фигурку пополам – верхняя часть загибается назад.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2060848"/>
            <a:ext cx="6372200" cy="41764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68917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</TotalTime>
  <Words>374</Words>
  <Application>Microsoft Office PowerPoint</Application>
  <PresentationFormat>Экран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Презентация к уроку технологии по теме: «Домик с крыльцом. Техника оригами»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Teacher1</cp:lastModifiedBy>
  <cp:revision>9</cp:revision>
  <dcterms:created xsi:type="dcterms:W3CDTF">2014-05-15T10:40:33Z</dcterms:created>
  <dcterms:modified xsi:type="dcterms:W3CDTF">2014-05-16T12:51:30Z</dcterms:modified>
</cp:coreProperties>
</file>