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133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email">
              <a:alphaModFix amt="43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32C8134-6394-4721-BD2E-EF90BE4168DB}" type="datetimeFigureOut">
              <a:rPr lang="ru-RU" smtClean="0"/>
              <a:pPr/>
              <a:t>28.12.2014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27E8834-3825-4BC0-98ED-D75A9171F1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2C8134-6394-4721-BD2E-EF90BE4168DB}" type="datetimeFigureOut">
              <a:rPr lang="ru-RU" smtClean="0"/>
              <a:pPr/>
              <a:t>28.12.2014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7E8834-3825-4BC0-98ED-D75A9171F1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32C8134-6394-4721-BD2E-EF90BE4168DB}" type="datetimeFigureOut">
              <a:rPr lang="ru-RU" smtClean="0"/>
              <a:pPr/>
              <a:t>28.12.2014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27E8834-3825-4BC0-98ED-D75A9171F1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2C8134-6394-4721-BD2E-EF90BE4168DB}" type="datetimeFigureOut">
              <a:rPr lang="ru-RU" smtClean="0"/>
              <a:pPr/>
              <a:t>28.12.2014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7E8834-3825-4BC0-98ED-D75A9171F1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32C8134-6394-4721-BD2E-EF90BE4168DB}" type="datetimeFigureOut">
              <a:rPr lang="ru-RU" smtClean="0"/>
              <a:pPr/>
              <a:t>28.12.2014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27E8834-3825-4BC0-98ED-D75A9171F1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2C8134-6394-4721-BD2E-EF90BE4168DB}" type="datetimeFigureOut">
              <a:rPr lang="ru-RU" smtClean="0"/>
              <a:pPr/>
              <a:t>28.12.2014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7E8834-3825-4BC0-98ED-D75A9171F1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2C8134-6394-4721-BD2E-EF90BE4168DB}" type="datetimeFigureOut">
              <a:rPr lang="ru-RU" smtClean="0"/>
              <a:pPr/>
              <a:t>28.12.2014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7E8834-3825-4BC0-98ED-D75A9171F1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2C8134-6394-4721-BD2E-EF90BE4168DB}" type="datetimeFigureOut">
              <a:rPr lang="ru-RU" smtClean="0"/>
              <a:pPr/>
              <a:t>28.12.2014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7E8834-3825-4BC0-98ED-D75A9171F1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32C8134-6394-4721-BD2E-EF90BE4168DB}" type="datetimeFigureOut">
              <a:rPr lang="ru-RU" smtClean="0"/>
              <a:pPr/>
              <a:t>28.12.2014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7E8834-3825-4BC0-98ED-D75A9171F1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2C8134-6394-4721-BD2E-EF90BE4168DB}" type="datetimeFigureOut">
              <a:rPr lang="ru-RU" smtClean="0"/>
              <a:pPr/>
              <a:t>28.12.2014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7E8834-3825-4BC0-98ED-D75A9171F1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2C8134-6394-4721-BD2E-EF90BE4168DB}" type="datetimeFigureOut">
              <a:rPr lang="ru-RU" smtClean="0"/>
              <a:pPr/>
              <a:t>28.12.2014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7E8834-3825-4BC0-98ED-D75A9171F1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email">
              <a:alphaModFix amt="43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32C8134-6394-4721-BD2E-EF90BE4168DB}" type="datetimeFigureOut">
              <a:rPr lang="ru-RU" smtClean="0"/>
              <a:pPr/>
              <a:t>28.12.2014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27E8834-3825-4BC0-98ED-D75A9171F1D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«Сказ о Калмыкии в живописи </a:t>
            </a:r>
            <a:r>
              <a:rPr lang="ru-RU" dirty="0" err="1" smtClean="0"/>
              <a:t>Г.О.Рокчинского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сканирование0326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7584" y="0"/>
            <a:ext cx="6732240" cy="6773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P1000406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err="1" smtClean="0">
                <a:solidFill>
                  <a:schemeClr val="bg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Г.О.Рокчинский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dirty="0" smtClean="0">
                <a:solidFill>
                  <a:schemeClr val="bg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1923 - 1993</a:t>
            </a:r>
            <a:endParaRPr lang="ru-RU" dirty="0">
              <a:solidFill>
                <a:schemeClr val="bg2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26" name="Picture 2" descr="сканирование0317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1700808"/>
            <a:ext cx="7524328" cy="489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229200"/>
            <a:ext cx="7239000" cy="1143000"/>
          </a:xfrm>
        </p:spPr>
        <p:txBody>
          <a:bodyPr/>
          <a:lstStyle/>
          <a:p>
            <a:pPr algn="ctr"/>
            <a:r>
              <a:rPr lang="ru-RU" dirty="0" smtClean="0"/>
              <a:t>ГАРРИ РИСУЕТ ПУШКИНА А.С.</a:t>
            </a:r>
            <a:endParaRPr lang="ru-RU" dirty="0"/>
          </a:p>
        </p:txBody>
      </p:sp>
      <p:pic>
        <p:nvPicPr>
          <p:cNvPr id="1026" name="Picture 2" descr="Гарик рисует Пушкин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8203383" cy="5373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сканирование031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4917756" cy="6364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292080" y="5517232"/>
            <a:ext cx="26642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Горяева Т.Л. с внуками</a:t>
            </a:r>
            <a:endParaRPr lang="ru-RU" sz="2800" b="1" dirty="0">
              <a:solidFill>
                <a:schemeClr val="bg2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сканирование0319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320"/>
          <a:stretch>
            <a:fillRect/>
          </a:stretch>
        </p:blipFill>
        <p:spPr bwMode="auto">
          <a:xfrm>
            <a:off x="4111950" y="1124744"/>
            <a:ext cx="3981428" cy="5733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 descr="сканирование032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3600400" cy="4871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95536" y="5589240"/>
            <a:ext cx="3600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err="1" smtClean="0">
                <a:solidFill>
                  <a:schemeClr val="bg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Г.О.Рокчинский</a:t>
            </a:r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 сыном Володей</a:t>
            </a:r>
            <a:endParaRPr lang="ru-RU" sz="2800" b="1" dirty="0">
              <a:solidFill>
                <a:schemeClr val="bg2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339752" y="5805264"/>
            <a:ext cx="5356448" cy="65047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Журавлиная песня</a:t>
            </a:r>
            <a:endParaRPr lang="ru-RU" sz="2800" b="1" dirty="0">
              <a:solidFill>
                <a:schemeClr val="bg2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098" name="Picture 2" descr="сканирование0329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8172401" cy="5275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67744" y="5877272"/>
            <a:ext cx="5428456" cy="5784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Тюльпанный остров</a:t>
            </a:r>
            <a:endParaRPr lang="ru-RU" sz="2800" b="1" dirty="0">
              <a:solidFill>
                <a:schemeClr val="bg2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5122" name="Picture 2" descr="сканирование0330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8176851" cy="5589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3968" y="5013176"/>
            <a:ext cx="3412232" cy="144256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6146" name="Picture 2" descr="сканирование0328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206"/>
          <a:stretch>
            <a:fillRect/>
          </a:stretch>
        </p:blipFill>
        <p:spPr bwMode="auto">
          <a:xfrm>
            <a:off x="2771800" y="0"/>
            <a:ext cx="542260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95536" y="5517232"/>
            <a:ext cx="22322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Бабушка </a:t>
            </a:r>
          </a:p>
          <a:p>
            <a:pPr algn="ctr"/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 внуком</a:t>
            </a:r>
            <a:endParaRPr lang="ru-RU" sz="2800" b="1" dirty="0">
              <a:solidFill>
                <a:schemeClr val="bg2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сканирование033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05918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220072" y="5589240"/>
            <a:ext cx="28803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Племянница Галина</a:t>
            </a:r>
            <a:endParaRPr lang="ru-RU" sz="2800" b="1" dirty="0">
              <a:solidFill>
                <a:schemeClr val="bg2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42</TotalTime>
  <Words>31</Words>
  <Application>Microsoft Office PowerPoint</Application>
  <PresentationFormat>Экран (4:3)</PresentationFormat>
  <Paragraphs>11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Tahoma</vt:lpstr>
      <vt:lpstr>Trebuchet MS</vt:lpstr>
      <vt:lpstr>Wingdings</vt:lpstr>
      <vt:lpstr>Wingdings 2</vt:lpstr>
      <vt:lpstr>Изящная</vt:lpstr>
      <vt:lpstr>«Сказ о Калмыкии в живописи Г.О.Рокчинского</vt:lpstr>
      <vt:lpstr>Г.О.Рокчинский 1923 - 1993</vt:lpstr>
      <vt:lpstr>ГАРРИ РИСУЕТ ПУШКИНА А.С.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«Сказ о Калмыкии в живописи Г.О.Рокчинского</dc:title>
  <dc:creator>User</dc:creator>
  <cp:lastModifiedBy>User</cp:lastModifiedBy>
  <cp:revision>6</cp:revision>
  <dcterms:created xsi:type="dcterms:W3CDTF">2013-11-21T21:26:10Z</dcterms:created>
  <dcterms:modified xsi:type="dcterms:W3CDTF">2014-12-28T17:43:38Z</dcterms:modified>
</cp:coreProperties>
</file>