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file:///\\fileserver\groups\14.43.12\&#1057;&#1077;&#1083;&#1077;&#1079;&#1085;&#1077;&#1074;&#1072;%20&#1071;%20&#1070;\&#1073;&#1091;&#1082;&#1083;&#1077;&#1090;.pub" TargetMode="External"/><Relationship Id="rId7" Type="http://schemas.openxmlformats.org/officeDocument/2006/relationships/hyperlink" Target="http://www.goldmuseum.ru/russkie/" TargetMode="External"/><Relationship Id="rId2" Type="http://schemas.openxmlformats.org/officeDocument/2006/relationships/hyperlink" Target="file:///\\fileserver\groups\14.43.12\&#1057;&#1077;&#1083;&#1077;&#1079;&#1085;&#1077;&#1074;&#1072;%20&#1071;%20&#1070;\&#1042;&#1087;&#1091;&#1089;&#1082;&#1085;&#1072;&#1103;%20&#1088;&#1072;&#1073;&#1086;&#1090;&#1072;%20&#1057;&#1077;&#1083;&#1077;&#1079;&#1085;&#1077;&#1074;&#1086;&#1081;%20&#1071;.&#1070;\&#1057;&#1082;&#1072;&#1079;&#1082;&#1080;%20&#1085;&#1072;&#1088;&#1086;&#1076;&#1086;&#1074;%20&#1056;&#1086;&#1089;&#1089;&#1080;&#1080;.pptx" TargetMode="External"/><Relationship Id="rId1" Type="http://schemas.openxmlformats.org/officeDocument/2006/relationships/hyperlink" Target="file:///\\fileserver\groups\14.43.12\&#1057;&#1077;&#1083;&#1077;&#1079;&#1085;&#1077;&#1074;&#1072;%20&#1071;%20&#1070;\&#1042;&#1087;&#1091;&#1089;&#1082;&#1085;&#1072;&#1103;%20&#1088;&#1072;&#1073;&#1086;&#1090;&#1072;%20&#1057;&#1077;&#1083;&#1077;&#1079;&#1085;&#1077;&#1074;&#1086;&#1081;%20&#1071;.&#1070;\&#1057;&#1082;&#1072;&#1079;&#1082;&#1080;%20&#1085;&#1072;&#1088;&#1086;&#1076;&#1086;&#1074;%20&#1056;&#1086;&#1089;&#1089;&#1080;&#1080;.docx" TargetMode="External"/><Relationship Id="rId6" Type="http://schemas.openxmlformats.org/officeDocument/2006/relationships/hyperlink" Target="http://www.goldmuseum.ru/udmurti/" TargetMode="External"/><Relationship Id="rId5" Type="http://schemas.openxmlformats.org/officeDocument/2006/relationships/hyperlink" Target="http://www.goldmuseum.ru/tradicii-ta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pedagogic.ru/books/item/f00/s00/z0000019/index.shtml" TargetMode="External"/><Relationship Id="rId9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F43C0-2A26-4237-AB22-E252BD7904A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3C3AA-9F75-4F7A-B603-FD9356953B3F}">
      <dgm:prSet phldrT="[Текст]"/>
      <dgm:spPr/>
      <dgm:t>
        <a:bodyPr/>
        <a:lstStyle/>
        <a:p>
          <a:r>
            <a:rPr lang="ru-RU" dirty="0" smtClean="0"/>
            <a:t>СКАЗКИ</a:t>
          </a:r>
          <a:endParaRPr lang="ru-RU" dirty="0"/>
        </a:p>
      </dgm:t>
    </dgm:pt>
    <dgm:pt modelId="{CE11AB1A-F146-470F-8C2E-24B57B37C035}" type="parTrans" cxnId="{ACFD75DA-81DD-4232-BEC6-67243AC02344}">
      <dgm:prSet/>
      <dgm:spPr/>
      <dgm:t>
        <a:bodyPr/>
        <a:lstStyle/>
        <a:p>
          <a:endParaRPr lang="ru-RU"/>
        </a:p>
      </dgm:t>
    </dgm:pt>
    <dgm:pt modelId="{F8950040-0136-4282-BBB6-C04C107199E3}" type="sibTrans" cxnId="{ACFD75DA-81DD-4232-BEC6-67243AC02344}">
      <dgm:prSet/>
      <dgm:spPr/>
      <dgm:t>
        <a:bodyPr/>
        <a:lstStyle/>
        <a:p>
          <a:endParaRPr lang="ru-RU"/>
        </a:p>
      </dgm:t>
    </dgm:pt>
    <dgm:pt modelId="{3A424254-55AD-4EE5-9C1E-43764182475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file"/>
            </a:rPr>
            <a:t>проект</a:t>
          </a:r>
          <a:endParaRPr lang="ru-RU" dirty="0"/>
        </a:p>
      </dgm:t>
    </dgm:pt>
    <dgm:pt modelId="{51D47514-600B-4C2E-9673-2F5EA19E79E6}" type="parTrans" cxnId="{9934E133-8CA1-4E58-9287-A23FA0A62AC3}">
      <dgm:prSet/>
      <dgm:spPr/>
      <dgm:t>
        <a:bodyPr/>
        <a:lstStyle/>
        <a:p>
          <a:endParaRPr lang="ru-RU"/>
        </a:p>
      </dgm:t>
    </dgm:pt>
    <dgm:pt modelId="{BF43C78C-516D-49A0-A795-A929962DB72C}" type="sibTrans" cxnId="{9934E133-8CA1-4E58-9287-A23FA0A62AC3}">
      <dgm:prSet/>
      <dgm:spPr/>
      <dgm:t>
        <a:bodyPr/>
        <a:lstStyle/>
        <a:p>
          <a:endParaRPr lang="ru-RU"/>
        </a:p>
      </dgm:t>
    </dgm:pt>
    <dgm:pt modelId="{F7FD837A-1874-48B8-89C0-D4946670D8C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pres?slideindex=1&amp;slidetitle="/>
            </a:rPr>
            <a:t>презентация</a:t>
          </a:r>
          <a:endParaRPr lang="ru-RU" dirty="0"/>
        </a:p>
      </dgm:t>
    </dgm:pt>
    <dgm:pt modelId="{A8297FA5-D9B9-4F06-9ED8-A457FD236B22}" type="parTrans" cxnId="{64592DE8-E9F1-40B3-BA99-78DD06C64166}">
      <dgm:prSet/>
      <dgm:spPr/>
      <dgm:t>
        <a:bodyPr/>
        <a:lstStyle/>
        <a:p>
          <a:endParaRPr lang="ru-RU"/>
        </a:p>
      </dgm:t>
    </dgm:pt>
    <dgm:pt modelId="{44DA19CA-3B6F-41ED-B198-5DA7A693EACB}" type="sibTrans" cxnId="{64592DE8-E9F1-40B3-BA99-78DD06C64166}">
      <dgm:prSet/>
      <dgm:spPr/>
      <dgm:t>
        <a:bodyPr/>
        <a:lstStyle/>
        <a:p>
          <a:endParaRPr lang="ru-RU"/>
        </a:p>
      </dgm:t>
    </dgm:pt>
    <dgm:pt modelId="{B0AB1D78-624F-4D90-9D7F-DD1B4B445114}">
      <dgm:prSet phldrT="[Текст]"/>
      <dgm:spPr/>
      <dgm:t>
        <a:bodyPr/>
        <a:lstStyle/>
        <a:p>
          <a:r>
            <a:rPr lang="ru-RU" dirty="0" smtClean="0"/>
            <a:t>ИГРЫ</a:t>
          </a:r>
          <a:endParaRPr lang="ru-RU" dirty="0"/>
        </a:p>
      </dgm:t>
    </dgm:pt>
    <dgm:pt modelId="{4A8B1F16-0016-4A45-8704-6762F2C5CC1D}" type="parTrans" cxnId="{F07290E5-9FD2-4AE7-83B3-007BE8131B3D}">
      <dgm:prSet/>
      <dgm:spPr/>
      <dgm:t>
        <a:bodyPr/>
        <a:lstStyle/>
        <a:p>
          <a:endParaRPr lang="ru-RU"/>
        </a:p>
      </dgm:t>
    </dgm:pt>
    <dgm:pt modelId="{8FEF8545-1CED-4D55-9E0F-C951B214E349}" type="sibTrans" cxnId="{F07290E5-9FD2-4AE7-83B3-007BE8131B3D}">
      <dgm:prSet/>
      <dgm:spPr/>
      <dgm:t>
        <a:bodyPr/>
        <a:lstStyle/>
        <a:p>
          <a:endParaRPr lang="ru-RU"/>
        </a:p>
      </dgm:t>
    </dgm:pt>
    <dgm:pt modelId="{ADAED4DE-5410-4FBA-8B85-4EFC89D6BEC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file"/>
            </a:rPr>
            <a:t>буклет</a:t>
          </a:r>
          <a:endParaRPr lang="ru-RU" dirty="0"/>
        </a:p>
      </dgm:t>
    </dgm:pt>
    <dgm:pt modelId="{C7A6C69D-C957-4E02-8FFD-BAE440A8081F}" type="parTrans" cxnId="{BD151813-859B-4EA8-A04F-EF84DAB9C10A}">
      <dgm:prSet/>
      <dgm:spPr/>
      <dgm:t>
        <a:bodyPr/>
        <a:lstStyle/>
        <a:p>
          <a:endParaRPr lang="ru-RU"/>
        </a:p>
      </dgm:t>
    </dgm:pt>
    <dgm:pt modelId="{ED11C6A5-E114-4D06-8F09-3E240B4C9884}" type="sibTrans" cxnId="{BD151813-859B-4EA8-A04F-EF84DAB9C10A}">
      <dgm:prSet/>
      <dgm:spPr/>
      <dgm:t>
        <a:bodyPr/>
        <a:lstStyle/>
        <a:p>
          <a:endParaRPr lang="ru-RU"/>
        </a:p>
      </dgm:t>
    </dgm:pt>
    <dgm:pt modelId="{B1ABD13A-71C1-4272-A09D-A991F2337A2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/>
            </a:rPr>
            <a:t>описание</a:t>
          </a:r>
          <a:endParaRPr lang="ru-RU" dirty="0"/>
        </a:p>
      </dgm:t>
    </dgm:pt>
    <dgm:pt modelId="{1A53008B-B3A8-4C56-9B73-4F8BA4CD587F}" type="parTrans" cxnId="{3E28E103-E412-4BDA-96A2-1829315D0A3C}">
      <dgm:prSet/>
      <dgm:spPr/>
      <dgm:t>
        <a:bodyPr/>
        <a:lstStyle/>
        <a:p>
          <a:endParaRPr lang="ru-RU"/>
        </a:p>
      </dgm:t>
    </dgm:pt>
    <dgm:pt modelId="{53A62A8C-7F16-40A6-9DD3-4BC29849CE76}" type="sibTrans" cxnId="{3E28E103-E412-4BDA-96A2-1829315D0A3C}">
      <dgm:prSet/>
      <dgm:spPr/>
      <dgm:t>
        <a:bodyPr/>
        <a:lstStyle/>
        <a:p>
          <a:endParaRPr lang="ru-RU"/>
        </a:p>
      </dgm:t>
    </dgm:pt>
    <dgm:pt modelId="{7028C9C3-0BB2-482A-9566-D563944EFE17}">
      <dgm:prSet phldrT="[Текст]"/>
      <dgm:spPr/>
      <dgm:t>
        <a:bodyPr/>
        <a:lstStyle/>
        <a:p>
          <a:r>
            <a:rPr lang="ru-RU" dirty="0" smtClean="0"/>
            <a:t>ТРАДИЦИИ</a:t>
          </a:r>
          <a:endParaRPr lang="ru-RU" dirty="0"/>
        </a:p>
      </dgm:t>
    </dgm:pt>
    <dgm:pt modelId="{EBC816D2-DC1F-4B51-A70A-82A996E4B18A}" type="parTrans" cxnId="{E95E1D73-5002-4BAC-A900-C1EB33716F56}">
      <dgm:prSet/>
      <dgm:spPr/>
      <dgm:t>
        <a:bodyPr/>
        <a:lstStyle/>
        <a:p>
          <a:endParaRPr lang="ru-RU"/>
        </a:p>
      </dgm:t>
    </dgm:pt>
    <dgm:pt modelId="{99D9AE49-E619-4B57-A7D8-9E77F750A3B2}" type="sibTrans" cxnId="{E95E1D73-5002-4BAC-A900-C1EB33716F56}">
      <dgm:prSet/>
      <dgm:spPr/>
      <dgm:t>
        <a:bodyPr/>
        <a:lstStyle/>
        <a:p>
          <a:endParaRPr lang="ru-RU"/>
        </a:p>
      </dgm:t>
    </dgm:pt>
    <dgm:pt modelId="{B6FF5C08-68EA-477C-A56F-8900B54DFBAE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/>
            </a:rPr>
            <a:t>Татары</a:t>
          </a:r>
          <a:endParaRPr lang="ru-RU" dirty="0"/>
        </a:p>
      </dgm:t>
    </dgm:pt>
    <dgm:pt modelId="{A5BA09BA-4D03-4E41-86A0-CD36AEF84DE7}" type="parTrans" cxnId="{75EF6C32-C08F-4040-916E-B6C629D067F7}">
      <dgm:prSet/>
      <dgm:spPr/>
      <dgm:t>
        <a:bodyPr/>
        <a:lstStyle/>
        <a:p>
          <a:endParaRPr lang="ru-RU"/>
        </a:p>
      </dgm:t>
    </dgm:pt>
    <dgm:pt modelId="{1CA01E0F-1210-41C5-B58A-C2662C0A840C}" type="sibTrans" cxnId="{75EF6C32-C08F-4040-916E-B6C629D067F7}">
      <dgm:prSet/>
      <dgm:spPr/>
      <dgm:t>
        <a:bodyPr/>
        <a:lstStyle/>
        <a:p>
          <a:endParaRPr lang="ru-RU"/>
        </a:p>
      </dgm:t>
    </dgm:pt>
    <dgm:pt modelId="{2AD01F18-B382-457D-A755-3C0FA3E11FDE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6"/>
            </a:rPr>
            <a:t>Удмурты</a:t>
          </a:r>
          <a:endParaRPr lang="ru-RU" dirty="0"/>
        </a:p>
      </dgm:t>
    </dgm:pt>
    <dgm:pt modelId="{E1E19D63-E3E5-4FDA-84E0-4A5AE6E3DF8B}" type="parTrans" cxnId="{FF02D8A9-3549-4336-9D34-647D53958D7A}">
      <dgm:prSet/>
      <dgm:spPr/>
      <dgm:t>
        <a:bodyPr/>
        <a:lstStyle/>
        <a:p>
          <a:endParaRPr lang="ru-RU"/>
        </a:p>
      </dgm:t>
    </dgm:pt>
    <dgm:pt modelId="{5B5E706B-5344-403C-878D-E25FC800EA9D}" type="sibTrans" cxnId="{FF02D8A9-3549-4336-9D34-647D53958D7A}">
      <dgm:prSet/>
      <dgm:spPr/>
      <dgm:t>
        <a:bodyPr/>
        <a:lstStyle/>
        <a:p>
          <a:endParaRPr lang="ru-RU"/>
        </a:p>
      </dgm:t>
    </dgm:pt>
    <dgm:pt modelId="{04C28F9A-4330-4F00-8B08-1EDE8B164AB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7"/>
            </a:rPr>
            <a:t>Русские</a:t>
          </a:r>
          <a:endParaRPr lang="ru-RU" dirty="0"/>
        </a:p>
      </dgm:t>
    </dgm:pt>
    <dgm:pt modelId="{873953B2-89B5-45FC-B0E8-DA384E1D8F0B}" type="parTrans" cxnId="{9B43BD1F-BFDA-44A1-8700-2DB16CF98ECE}">
      <dgm:prSet/>
      <dgm:spPr/>
    </dgm:pt>
    <dgm:pt modelId="{9C4E3DED-8395-4A82-967F-B2E2B2CE0756}" type="sibTrans" cxnId="{9B43BD1F-BFDA-44A1-8700-2DB16CF98ECE}">
      <dgm:prSet/>
      <dgm:spPr/>
    </dgm:pt>
    <dgm:pt modelId="{FC3DE079-DE32-422F-BFA4-A439BA2CB04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7"/>
            </a:rPr>
            <a:t>Украинцы</a:t>
          </a:r>
          <a:endParaRPr lang="ru-RU" dirty="0"/>
        </a:p>
      </dgm:t>
    </dgm:pt>
    <dgm:pt modelId="{6682CD7C-C7FC-4D65-9F38-8DC819AF8494}" type="parTrans" cxnId="{6114A49D-0D8D-4A95-A54F-078B51856CE0}">
      <dgm:prSet/>
      <dgm:spPr/>
    </dgm:pt>
    <dgm:pt modelId="{2466A28C-143D-4FDF-AAC7-A80A71BE73FA}" type="sibTrans" cxnId="{6114A49D-0D8D-4A95-A54F-078B51856CE0}">
      <dgm:prSet/>
      <dgm:spPr/>
    </dgm:pt>
    <dgm:pt modelId="{8E881190-1470-4946-9BFC-47B01850B14A}" type="pres">
      <dgm:prSet presAssocID="{81EF43C0-2A26-4237-AB22-E252BD7904A9}" presName="linear" presStyleCnt="0">
        <dgm:presLayoutVars>
          <dgm:dir/>
          <dgm:resizeHandles val="exact"/>
        </dgm:presLayoutVars>
      </dgm:prSet>
      <dgm:spPr/>
    </dgm:pt>
    <dgm:pt modelId="{C3131E39-B794-4B2E-9456-67E381102807}" type="pres">
      <dgm:prSet presAssocID="{7FD3C3AA-9F75-4F7A-B603-FD9356953B3F}" presName="comp" presStyleCnt="0"/>
      <dgm:spPr/>
    </dgm:pt>
    <dgm:pt modelId="{BDA80300-CB3F-4C22-A1EA-3A16E1B4D792}" type="pres">
      <dgm:prSet presAssocID="{7FD3C3AA-9F75-4F7A-B603-FD9356953B3F}" presName="box" presStyleLbl="node1" presStyleIdx="0" presStyleCnt="3"/>
      <dgm:spPr/>
      <dgm:t>
        <a:bodyPr/>
        <a:lstStyle/>
        <a:p>
          <a:endParaRPr lang="ru-RU"/>
        </a:p>
      </dgm:t>
    </dgm:pt>
    <dgm:pt modelId="{DE162484-EFA5-4CBD-BF34-61D94B918FB0}" type="pres">
      <dgm:prSet presAssocID="{7FD3C3AA-9F75-4F7A-B603-FD9356953B3F}" presName="img" presStyleLbl="fgImgPlace1" presStyleIdx="0" presStyleCnt="3" custScaleX="5989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265E3A8B-0BF4-4159-9C8E-D8DB9F45C722}" type="pres">
      <dgm:prSet presAssocID="{7FD3C3AA-9F75-4F7A-B603-FD9356953B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ECE4-AD1B-4C7C-BAB5-9F6D1A37E0DB}" type="pres">
      <dgm:prSet presAssocID="{F8950040-0136-4282-BBB6-C04C107199E3}" presName="spacer" presStyleCnt="0"/>
      <dgm:spPr/>
    </dgm:pt>
    <dgm:pt modelId="{A8A0DEF4-7123-452A-AACD-BE9A5F66037B}" type="pres">
      <dgm:prSet presAssocID="{B0AB1D78-624F-4D90-9D7F-DD1B4B445114}" presName="comp" presStyleCnt="0"/>
      <dgm:spPr/>
    </dgm:pt>
    <dgm:pt modelId="{E7348D24-B3AF-43BD-AC91-E6A2791FDC47}" type="pres">
      <dgm:prSet presAssocID="{B0AB1D78-624F-4D90-9D7F-DD1B4B445114}" presName="box" presStyleLbl="node1" presStyleIdx="1" presStyleCnt="3"/>
      <dgm:spPr/>
      <dgm:t>
        <a:bodyPr/>
        <a:lstStyle/>
        <a:p>
          <a:endParaRPr lang="ru-RU"/>
        </a:p>
      </dgm:t>
    </dgm:pt>
    <dgm:pt modelId="{954EDF31-9D75-4307-802F-448A0CA59F52}" type="pres">
      <dgm:prSet presAssocID="{B0AB1D78-624F-4D90-9D7F-DD1B4B445114}" presName="img" presStyleLbl="fgImgPlace1" presStyleIdx="1" presStyleCnt="3" custScaleX="59898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ED090A0F-5D34-4336-A231-A1247AF0A268}" type="pres">
      <dgm:prSet presAssocID="{B0AB1D78-624F-4D90-9D7F-DD1B4B44511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9786-5006-4FA8-8E05-0E46361C41D7}" type="pres">
      <dgm:prSet presAssocID="{8FEF8545-1CED-4D55-9E0F-C951B214E349}" presName="spacer" presStyleCnt="0"/>
      <dgm:spPr/>
    </dgm:pt>
    <dgm:pt modelId="{DEF13AE7-2516-4D69-B640-302743BDF464}" type="pres">
      <dgm:prSet presAssocID="{7028C9C3-0BB2-482A-9566-D563944EFE17}" presName="comp" presStyleCnt="0"/>
      <dgm:spPr/>
    </dgm:pt>
    <dgm:pt modelId="{D058769A-CB02-467D-A5F7-A79C675895BB}" type="pres">
      <dgm:prSet presAssocID="{7028C9C3-0BB2-482A-9566-D563944EFE17}" presName="box" presStyleLbl="node1" presStyleIdx="2" presStyleCnt="3" custLinFactNeighborX="-348" custLinFactNeighborY="-4833"/>
      <dgm:spPr/>
      <dgm:t>
        <a:bodyPr/>
        <a:lstStyle/>
        <a:p>
          <a:endParaRPr lang="ru-RU"/>
        </a:p>
      </dgm:t>
    </dgm:pt>
    <dgm:pt modelId="{F7B589E0-1FCA-4C81-B719-3FE442B85D17}" type="pres">
      <dgm:prSet presAssocID="{7028C9C3-0BB2-482A-9566-D563944EFE17}" presName="img" presStyleLbl="fgImgPlace1" presStyleIdx="2" presStyleCnt="3" custScaleX="59898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0DF1D88C-6324-4337-A593-9112B9B392A2}" type="pres">
      <dgm:prSet presAssocID="{7028C9C3-0BB2-482A-9566-D563944EFE1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D1806A-C23A-49A4-B579-AF338BE77779}" type="presOf" srcId="{ADAED4DE-5410-4FBA-8B85-4EFC89D6BEC6}" destId="{E7348D24-B3AF-43BD-AC91-E6A2791FDC47}" srcOrd="0" destOrd="1" presId="urn:microsoft.com/office/officeart/2005/8/layout/vList4"/>
    <dgm:cxn modelId="{4192227D-3E3A-4C89-806E-C4C0E77490D7}" type="presOf" srcId="{04C28F9A-4330-4F00-8B08-1EDE8B164AB4}" destId="{0DF1D88C-6324-4337-A593-9112B9B392A2}" srcOrd="1" destOrd="3" presId="urn:microsoft.com/office/officeart/2005/8/layout/vList4"/>
    <dgm:cxn modelId="{DABB6351-720E-44A7-BFE9-CC9685B585B2}" type="presOf" srcId="{7FD3C3AA-9F75-4F7A-B603-FD9356953B3F}" destId="{265E3A8B-0BF4-4159-9C8E-D8DB9F45C722}" srcOrd="1" destOrd="0" presId="urn:microsoft.com/office/officeart/2005/8/layout/vList4"/>
    <dgm:cxn modelId="{5C35C5C9-1F09-40DE-8AEA-7FD7C2E62EE7}" type="presOf" srcId="{3A424254-55AD-4EE5-9C1E-43764182475B}" destId="{BDA80300-CB3F-4C22-A1EA-3A16E1B4D792}" srcOrd="0" destOrd="1" presId="urn:microsoft.com/office/officeart/2005/8/layout/vList4"/>
    <dgm:cxn modelId="{3156997D-D32C-49BA-87A6-431A0535C435}" type="presOf" srcId="{ADAED4DE-5410-4FBA-8B85-4EFC89D6BEC6}" destId="{ED090A0F-5D34-4336-A231-A1247AF0A268}" srcOrd="1" destOrd="1" presId="urn:microsoft.com/office/officeart/2005/8/layout/vList4"/>
    <dgm:cxn modelId="{FD0A384A-C6A5-462D-9981-26AD5CD6CC22}" type="presOf" srcId="{F7FD837A-1874-48B8-89C0-D4946670D8C7}" destId="{BDA80300-CB3F-4C22-A1EA-3A16E1B4D792}" srcOrd="0" destOrd="2" presId="urn:microsoft.com/office/officeart/2005/8/layout/vList4"/>
    <dgm:cxn modelId="{75EF6C32-C08F-4040-916E-B6C629D067F7}" srcId="{7028C9C3-0BB2-482A-9566-D563944EFE17}" destId="{B6FF5C08-68EA-477C-A56F-8900B54DFBAE}" srcOrd="0" destOrd="0" parTransId="{A5BA09BA-4D03-4E41-86A0-CD36AEF84DE7}" sibTransId="{1CA01E0F-1210-41C5-B58A-C2662C0A840C}"/>
    <dgm:cxn modelId="{75816EEC-472C-4B77-8D7A-0F460101611D}" type="presOf" srcId="{FC3DE079-DE32-422F-BFA4-A439BA2CB046}" destId="{0DF1D88C-6324-4337-A593-9112B9B392A2}" srcOrd="1" destOrd="4" presId="urn:microsoft.com/office/officeart/2005/8/layout/vList4"/>
    <dgm:cxn modelId="{E95E1D73-5002-4BAC-A900-C1EB33716F56}" srcId="{81EF43C0-2A26-4237-AB22-E252BD7904A9}" destId="{7028C9C3-0BB2-482A-9566-D563944EFE17}" srcOrd="2" destOrd="0" parTransId="{EBC816D2-DC1F-4B51-A70A-82A996E4B18A}" sibTransId="{99D9AE49-E619-4B57-A7D8-9E77F750A3B2}"/>
    <dgm:cxn modelId="{3E28E103-E412-4BDA-96A2-1829315D0A3C}" srcId="{B0AB1D78-624F-4D90-9D7F-DD1B4B445114}" destId="{B1ABD13A-71C1-4272-A09D-A991F2337A23}" srcOrd="1" destOrd="0" parTransId="{1A53008B-B3A8-4C56-9B73-4F8BA4CD587F}" sibTransId="{53A62A8C-7F16-40A6-9DD3-4BC29849CE76}"/>
    <dgm:cxn modelId="{D8CCB107-77E2-414B-839D-E2F11269639C}" type="presOf" srcId="{2AD01F18-B382-457D-A755-3C0FA3E11FDE}" destId="{0DF1D88C-6324-4337-A593-9112B9B392A2}" srcOrd="1" destOrd="2" presId="urn:microsoft.com/office/officeart/2005/8/layout/vList4"/>
    <dgm:cxn modelId="{F7C5C3B8-9C15-4D97-97E0-87FBDBAB5403}" type="presOf" srcId="{7028C9C3-0BB2-482A-9566-D563944EFE17}" destId="{0DF1D88C-6324-4337-A593-9112B9B392A2}" srcOrd="1" destOrd="0" presId="urn:microsoft.com/office/officeart/2005/8/layout/vList4"/>
    <dgm:cxn modelId="{6117BBCE-1E86-493B-A637-FC9C4D9A6F7B}" type="presOf" srcId="{7028C9C3-0BB2-482A-9566-D563944EFE17}" destId="{D058769A-CB02-467D-A5F7-A79C675895BB}" srcOrd="0" destOrd="0" presId="urn:microsoft.com/office/officeart/2005/8/layout/vList4"/>
    <dgm:cxn modelId="{17B9E1F9-F6D2-4C17-BF82-5FFC89689144}" type="presOf" srcId="{04C28F9A-4330-4F00-8B08-1EDE8B164AB4}" destId="{D058769A-CB02-467D-A5F7-A79C675895BB}" srcOrd="0" destOrd="3" presId="urn:microsoft.com/office/officeart/2005/8/layout/vList4"/>
    <dgm:cxn modelId="{6114A49D-0D8D-4A95-A54F-078B51856CE0}" srcId="{7028C9C3-0BB2-482A-9566-D563944EFE17}" destId="{FC3DE079-DE32-422F-BFA4-A439BA2CB046}" srcOrd="3" destOrd="0" parTransId="{6682CD7C-C7FC-4D65-9F38-8DC819AF8494}" sibTransId="{2466A28C-143D-4FDF-AAC7-A80A71BE73FA}"/>
    <dgm:cxn modelId="{11F20C23-3975-485C-A50F-32C1422A4145}" type="presOf" srcId="{81EF43C0-2A26-4237-AB22-E252BD7904A9}" destId="{8E881190-1470-4946-9BFC-47B01850B14A}" srcOrd="0" destOrd="0" presId="urn:microsoft.com/office/officeart/2005/8/layout/vList4"/>
    <dgm:cxn modelId="{9934E133-8CA1-4E58-9287-A23FA0A62AC3}" srcId="{7FD3C3AA-9F75-4F7A-B603-FD9356953B3F}" destId="{3A424254-55AD-4EE5-9C1E-43764182475B}" srcOrd="0" destOrd="0" parTransId="{51D47514-600B-4C2E-9673-2F5EA19E79E6}" sibTransId="{BF43C78C-516D-49A0-A795-A929962DB72C}"/>
    <dgm:cxn modelId="{A2EF6655-ED86-4B51-9E80-406D1B6BE21E}" type="presOf" srcId="{3A424254-55AD-4EE5-9C1E-43764182475B}" destId="{265E3A8B-0BF4-4159-9C8E-D8DB9F45C722}" srcOrd="1" destOrd="1" presId="urn:microsoft.com/office/officeart/2005/8/layout/vList4"/>
    <dgm:cxn modelId="{16648CEB-8F12-46BC-832D-F2CBA930C0BD}" type="presOf" srcId="{B0AB1D78-624F-4D90-9D7F-DD1B4B445114}" destId="{E7348D24-B3AF-43BD-AC91-E6A2791FDC47}" srcOrd="0" destOrd="0" presId="urn:microsoft.com/office/officeart/2005/8/layout/vList4"/>
    <dgm:cxn modelId="{2B3B8270-C01B-4340-BD70-AE4CC9D432F1}" type="presOf" srcId="{B6FF5C08-68EA-477C-A56F-8900B54DFBAE}" destId="{D058769A-CB02-467D-A5F7-A79C675895BB}" srcOrd="0" destOrd="1" presId="urn:microsoft.com/office/officeart/2005/8/layout/vList4"/>
    <dgm:cxn modelId="{D5ABB0BD-9430-4044-9E1D-3B5BD85F1FCF}" type="presOf" srcId="{B1ABD13A-71C1-4272-A09D-A991F2337A23}" destId="{E7348D24-B3AF-43BD-AC91-E6A2791FDC47}" srcOrd="0" destOrd="2" presId="urn:microsoft.com/office/officeart/2005/8/layout/vList4"/>
    <dgm:cxn modelId="{BEC8C581-D6E0-4EBF-A5D6-F59690985BA5}" type="presOf" srcId="{2AD01F18-B382-457D-A755-3C0FA3E11FDE}" destId="{D058769A-CB02-467D-A5F7-A79C675895BB}" srcOrd="0" destOrd="2" presId="urn:microsoft.com/office/officeart/2005/8/layout/vList4"/>
    <dgm:cxn modelId="{ACFD75DA-81DD-4232-BEC6-67243AC02344}" srcId="{81EF43C0-2A26-4237-AB22-E252BD7904A9}" destId="{7FD3C3AA-9F75-4F7A-B603-FD9356953B3F}" srcOrd="0" destOrd="0" parTransId="{CE11AB1A-F146-470F-8C2E-24B57B37C035}" sibTransId="{F8950040-0136-4282-BBB6-C04C107199E3}"/>
    <dgm:cxn modelId="{C14D2DAA-06AE-49FD-A67B-BBE14504F95D}" type="presOf" srcId="{F7FD837A-1874-48B8-89C0-D4946670D8C7}" destId="{265E3A8B-0BF4-4159-9C8E-D8DB9F45C722}" srcOrd="1" destOrd="2" presId="urn:microsoft.com/office/officeart/2005/8/layout/vList4"/>
    <dgm:cxn modelId="{6B6D4D7E-9194-4F48-9095-2623D135AC09}" type="presOf" srcId="{B1ABD13A-71C1-4272-A09D-A991F2337A23}" destId="{ED090A0F-5D34-4336-A231-A1247AF0A268}" srcOrd="1" destOrd="2" presId="urn:microsoft.com/office/officeart/2005/8/layout/vList4"/>
    <dgm:cxn modelId="{05D5A0CF-AA30-45A0-B5D5-B34903DCE0AF}" type="presOf" srcId="{7FD3C3AA-9F75-4F7A-B603-FD9356953B3F}" destId="{BDA80300-CB3F-4C22-A1EA-3A16E1B4D792}" srcOrd="0" destOrd="0" presId="urn:microsoft.com/office/officeart/2005/8/layout/vList4"/>
    <dgm:cxn modelId="{9B43BD1F-BFDA-44A1-8700-2DB16CF98ECE}" srcId="{7028C9C3-0BB2-482A-9566-D563944EFE17}" destId="{04C28F9A-4330-4F00-8B08-1EDE8B164AB4}" srcOrd="2" destOrd="0" parTransId="{873953B2-89B5-45FC-B0E8-DA384E1D8F0B}" sibTransId="{9C4E3DED-8395-4A82-967F-B2E2B2CE0756}"/>
    <dgm:cxn modelId="{95A99546-9A64-44BF-9654-F4240AC6C564}" type="presOf" srcId="{B0AB1D78-624F-4D90-9D7F-DD1B4B445114}" destId="{ED090A0F-5D34-4336-A231-A1247AF0A268}" srcOrd="1" destOrd="0" presId="urn:microsoft.com/office/officeart/2005/8/layout/vList4"/>
    <dgm:cxn modelId="{EEC5AFDF-9D31-4BAB-972E-788883BC9928}" type="presOf" srcId="{B6FF5C08-68EA-477C-A56F-8900B54DFBAE}" destId="{0DF1D88C-6324-4337-A593-9112B9B392A2}" srcOrd="1" destOrd="1" presId="urn:microsoft.com/office/officeart/2005/8/layout/vList4"/>
    <dgm:cxn modelId="{64592DE8-E9F1-40B3-BA99-78DD06C64166}" srcId="{7FD3C3AA-9F75-4F7A-B603-FD9356953B3F}" destId="{F7FD837A-1874-48B8-89C0-D4946670D8C7}" srcOrd="1" destOrd="0" parTransId="{A8297FA5-D9B9-4F06-9ED8-A457FD236B22}" sibTransId="{44DA19CA-3B6F-41ED-B198-5DA7A693EACB}"/>
    <dgm:cxn modelId="{FF02D8A9-3549-4336-9D34-647D53958D7A}" srcId="{7028C9C3-0BB2-482A-9566-D563944EFE17}" destId="{2AD01F18-B382-457D-A755-3C0FA3E11FDE}" srcOrd="1" destOrd="0" parTransId="{E1E19D63-E3E5-4FDA-84E0-4A5AE6E3DF8B}" sibTransId="{5B5E706B-5344-403C-878D-E25FC800EA9D}"/>
    <dgm:cxn modelId="{0F84D40E-D27E-45D0-9BC3-B6793BEABC6D}" type="presOf" srcId="{FC3DE079-DE32-422F-BFA4-A439BA2CB046}" destId="{D058769A-CB02-467D-A5F7-A79C675895BB}" srcOrd="0" destOrd="4" presId="urn:microsoft.com/office/officeart/2005/8/layout/vList4"/>
    <dgm:cxn modelId="{BD151813-859B-4EA8-A04F-EF84DAB9C10A}" srcId="{B0AB1D78-624F-4D90-9D7F-DD1B4B445114}" destId="{ADAED4DE-5410-4FBA-8B85-4EFC89D6BEC6}" srcOrd="0" destOrd="0" parTransId="{C7A6C69D-C957-4E02-8FFD-BAE440A8081F}" sibTransId="{ED11C6A5-E114-4D06-8F09-3E240B4C9884}"/>
    <dgm:cxn modelId="{F07290E5-9FD2-4AE7-83B3-007BE8131B3D}" srcId="{81EF43C0-2A26-4237-AB22-E252BD7904A9}" destId="{B0AB1D78-624F-4D90-9D7F-DD1B4B445114}" srcOrd="1" destOrd="0" parTransId="{4A8B1F16-0016-4A45-8704-6762F2C5CC1D}" sibTransId="{8FEF8545-1CED-4D55-9E0F-C951B214E349}"/>
    <dgm:cxn modelId="{1CD4656D-FF25-407C-A384-97CCF8A47FBC}" type="presParOf" srcId="{8E881190-1470-4946-9BFC-47B01850B14A}" destId="{C3131E39-B794-4B2E-9456-67E381102807}" srcOrd="0" destOrd="0" presId="urn:microsoft.com/office/officeart/2005/8/layout/vList4"/>
    <dgm:cxn modelId="{8CECCC86-A349-4173-9DA0-473A92E8AFA0}" type="presParOf" srcId="{C3131E39-B794-4B2E-9456-67E381102807}" destId="{BDA80300-CB3F-4C22-A1EA-3A16E1B4D792}" srcOrd="0" destOrd="0" presId="urn:microsoft.com/office/officeart/2005/8/layout/vList4"/>
    <dgm:cxn modelId="{35BCCBFC-1494-4386-AFE2-FE6E8623DAC1}" type="presParOf" srcId="{C3131E39-B794-4B2E-9456-67E381102807}" destId="{DE162484-EFA5-4CBD-BF34-61D94B918FB0}" srcOrd="1" destOrd="0" presId="urn:microsoft.com/office/officeart/2005/8/layout/vList4"/>
    <dgm:cxn modelId="{80852BB9-852E-41A9-B2DD-27DF4656CD1B}" type="presParOf" srcId="{C3131E39-B794-4B2E-9456-67E381102807}" destId="{265E3A8B-0BF4-4159-9C8E-D8DB9F45C722}" srcOrd="2" destOrd="0" presId="urn:microsoft.com/office/officeart/2005/8/layout/vList4"/>
    <dgm:cxn modelId="{7BA49D5F-C005-48F2-BD10-35E332C0E4A9}" type="presParOf" srcId="{8E881190-1470-4946-9BFC-47B01850B14A}" destId="{0474ECE4-AD1B-4C7C-BAB5-9F6D1A37E0DB}" srcOrd="1" destOrd="0" presId="urn:microsoft.com/office/officeart/2005/8/layout/vList4"/>
    <dgm:cxn modelId="{13F445CB-73E5-45D6-963E-289B242DA4C4}" type="presParOf" srcId="{8E881190-1470-4946-9BFC-47B01850B14A}" destId="{A8A0DEF4-7123-452A-AACD-BE9A5F66037B}" srcOrd="2" destOrd="0" presId="urn:microsoft.com/office/officeart/2005/8/layout/vList4"/>
    <dgm:cxn modelId="{69BCAF4A-4F75-4663-B9CA-DC855191D8B8}" type="presParOf" srcId="{A8A0DEF4-7123-452A-AACD-BE9A5F66037B}" destId="{E7348D24-B3AF-43BD-AC91-E6A2791FDC47}" srcOrd="0" destOrd="0" presId="urn:microsoft.com/office/officeart/2005/8/layout/vList4"/>
    <dgm:cxn modelId="{F4A7D452-C50B-4292-A5D2-BC393226D23D}" type="presParOf" srcId="{A8A0DEF4-7123-452A-AACD-BE9A5F66037B}" destId="{954EDF31-9D75-4307-802F-448A0CA59F52}" srcOrd="1" destOrd="0" presId="urn:microsoft.com/office/officeart/2005/8/layout/vList4"/>
    <dgm:cxn modelId="{DC2596F3-A019-4000-8A67-B68F394CE445}" type="presParOf" srcId="{A8A0DEF4-7123-452A-AACD-BE9A5F66037B}" destId="{ED090A0F-5D34-4336-A231-A1247AF0A268}" srcOrd="2" destOrd="0" presId="urn:microsoft.com/office/officeart/2005/8/layout/vList4"/>
    <dgm:cxn modelId="{58E08DD6-3484-43D5-9060-129A8D3F5E28}" type="presParOf" srcId="{8E881190-1470-4946-9BFC-47B01850B14A}" destId="{3CC39786-5006-4FA8-8E05-0E46361C41D7}" srcOrd="3" destOrd="0" presId="urn:microsoft.com/office/officeart/2005/8/layout/vList4"/>
    <dgm:cxn modelId="{0662E738-53C2-46D8-A76E-6493C8FE64C9}" type="presParOf" srcId="{8E881190-1470-4946-9BFC-47B01850B14A}" destId="{DEF13AE7-2516-4D69-B640-302743BDF464}" srcOrd="4" destOrd="0" presId="urn:microsoft.com/office/officeart/2005/8/layout/vList4"/>
    <dgm:cxn modelId="{983B95A5-F819-4E4C-8C86-7DEC862F2D76}" type="presParOf" srcId="{DEF13AE7-2516-4D69-B640-302743BDF464}" destId="{D058769A-CB02-467D-A5F7-A79C675895BB}" srcOrd="0" destOrd="0" presId="urn:microsoft.com/office/officeart/2005/8/layout/vList4"/>
    <dgm:cxn modelId="{C4EE8F57-9063-49D5-A0D3-8B532D69A8F2}" type="presParOf" srcId="{DEF13AE7-2516-4D69-B640-302743BDF464}" destId="{F7B589E0-1FCA-4C81-B719-3FE442B85D17}" srcOrd="1" destOrd="0" presId="urn:microsoft.com/office/officeart/2005/8/layout/vList4"/>
    <dgm:cxn modelId="{1F12F64B-C7A7-48AB-934A-0F73FAD6B5E8}" type="presParOf" srcId="{DEF13AE7-2516-4D69-B640-302743BDF464}" destId="{0DF1D88C-6324-4337-A593-9112B9B392A2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FF6D-E4AE-44E5-B114-EE444713F1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67CA-52B5-4C8C-9AB4-D78D9DC6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195513" y="4797425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</a:rPr>
              <a:t>Выполнил: </a:t>
            </a:r>
            <a:r>
              <a:rPr lang="ru-RU" sz="1400" dirty="0" smtClean="0">
                <a:solidFill>
                  <a:srgbClr val="002060"/>
                </a:solidFill>
              </a:rPr>
              <a:t> слушатель   </a:t>
            </a:r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ГБДОУ  Российской гимназии при ГРМ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Селезнева Я.Ю</a:t>
            </a:r>
            <a:r>
              <a:rPr lang="ru-RU" sz="1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		Преподаватель: </a:t>
            </a:r>
            <a:r>
              <a:rPr lang="ru-RU" sz="1400" dirty="0" smtClean="0">
                <a:solidFill>
                  <a:srgbClr val="002060"/>
                </a:solidFill>
              </a:rPr>
              <a:t>Соболева Л.А.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403350" y="620713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 i="1" dirty="0">
                <a:solidFill>
                  <a:srgbClr val="002060"/>
                </a:solidFill>
                <a:cs typeface="Times New Roman" pitchFamily="18" charset="0"/>
              </a:rPr>
              <a:t>Комитет по образованию Санкт-Петербурга</a:t>
            </a:r>
            <a:r>
              <a:rPr lang="en-US" sz="1200" b="1" i="1" dirty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1200" b="1" i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200" b="1" i="1" dirty="0">
                <a:solidFill>
                  <a:srgbClr val="002060"/>
                </a:solidFill>
                <a:cs typeface="Times New Roman" pitchFamily="18" charset="0"/>
              </a:rPr>
              <a:t>Государственное образовательное учреждение дополнительного профессионального образования центр повышения квалификации специалистов Санкт-Петербурга</a:t>
            </a:r>
            <a:endParaRPr lang="ru-RU" sz="12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1200" b="1" i="1" dirty="0">
                <a:solidFill>
                  <a:srgbClr val="002060"/>
                </a:solidFill>
                <a:cs typeface="Times New Roman" pitchFamily="18" charset="0"/>
              </a:rPr>
              <a:t>«РЕГИОНАЛЬНЫЙ ЦЕНТР ОЦЕНКИ КАЧЕСТВА ОБРАЗОВАНИЯ И ИНФОРМАЦИОННЫХ ТЕХНОЛОГИЙ»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1700139"/>
            <a:ext cx="861060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 защите допустить</a:t>
            </a:r>
            <a:endParaRPr lang="ru-RU" sz="1100" dirty="0">
              <a:solidFill>
                <a:srgbClr val="002060"/>
              </a:solidFill>
            </a:endParaRPr>
          </a:p>
          <a:p>
            <a:pPr eaLnBrk="0" hangingPunct="0"/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Руководитель отдела УМР</a:t>
            </a:r>
            <a:b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/___________/ </a:t>
            </a:r>
            <a:r>
              <a:rPr lang="ru-RU" sz="14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Лазыкина</a:t>
            </a:r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Т.В.</a:t>
            </a:r>
            <a:endParaRPr lang="ru-RU" sz="1100" dirty="0">
              <a:solidFill>
                <a:srgbClr val="002060"/>
              </a:solidFill>
            </a:endParaRPr>
          </a:p>
          <a:p>
            <a:pPr eaLnBrk="0" hangingPunct="0"/>
            <a:r>
              <a:rPr lang="ru-RU" sz="1000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декабрь  2014</a:t>
            </a:r>
            <a:endParaRPr lang="ru-RU" sz="11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ВЫПУСКНАЯ РАБОТА</a:t>
            </a:r>
            <a:endParaRPr lang="ru-RU" sz="11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 учебной программе</a:t>
            </a:r>
            <a:endParaRPr lang="ru-RU" sz="11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«Информационные технологии для работников дошкольных образовательных учреждений»:</a:t>
            </a:r>
          </a:p>
          <a:p>
            <a:pPr algn="ctr" eaLnBrk="0" hangingPunct="0"/>
            <a:r>
              <a:rPr lang="ru-RU" sz="20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Тема: «Знакомство с народами России»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 dirty="0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132138" y="6181725"/>
            <a:ext cx="265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</a:rPr>
              <a:t>Санкт-Петербург</a:t>
            </a:r>
            <a:r>
              <a:rPr lang="ru-RU" sz="1400" b="1" dirty="0">
                <a:solidFill>
                  <a:srgbClr val="002060"/>
                </a:solidFill>
              </a:rPr>
              <a:t>,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2014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28794" y="5308896"/>
          <a:ext cx="550072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452726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Каких народов только нет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стране великой нашей: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пестрый солнечный букет,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Калмыки и чуваши,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Татары, коми и мордва,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Башкиры и буряты –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Всем скажем добрые слова,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Любому будем рады.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 descr="Просторы(14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469" r="7469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Россия- наша Родина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РОССИЯНЕ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наороды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128" y="273050"/>
            <a:ext cx="4877594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14667" cy="469106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Живут </a:t>
            </a:r>
            <a:r>
              <a:rPr lang="ru-RU" dirty="0" smtClean="0"/>
              <a:t>в России разные</a:t>
            </a:r>
          </a:p>
          <a:p>
            <a:r>
              <a:rPr lang="ru-RU" dirty="0" smtClean="0"/>
              <a:t>                    Народы с давних пор.</a:t>
            </a:r>
          </a:p>
          <a:p>
            <a:r>
              <a:rPr lang="ru-RU" dirty="0" smtClean="0"/>
              <a:t>                    Одним тайга по нраву,</a:t>
            </a:r>
          </a:p>
          <a:p>
            <a:r>
              <a:rPr lang="ru-RU" dirty="0" smtClean="0"/>
              <a:t>                    Другим </a:t>
            </a:r>
            <a:r>
              <a:rPr lang="ru-RU" dirty="0" smtClean="0"/>
              <a:t>,степной   простор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                 У каждого народа</a:t>
            </a:r>
          </a:p>
          <a:p>
            <a:r>
              <a:rPr lang="ru-RU" dirty="0" smtClean="0"/>
              <a:t>                     Язык свой и наряд.</a:t>
            </a:r>
          </a:p>
          <a:p>
            <a:r>
              <a:rPr lang="ru-RU" dirty="0" smtClean="0"/>
              <a:t>                    Один черкеску носит,</a:t>
            </a:r>
          </a:p>
          <a:p>
            <a:r>
              <a:rPr lang="ru-RU" dirty="0" smtClean="0"/>
              <a:t>                    Другой надел халат.</a:t>
            </a:r>
          </a:p>
          <a:p>
            <a:r>
              <a:rPr lang="ru-RU" dirty="0" smtClean="0"/>
              <a:t>                    Один – рыбак с рожденья,</a:t>
            </a:r>
          </a:p>
          <a:p>
            <a:r>
              <a:rPr lang="ru-RU" dirty="0" smtClean="0"/>
              <a:t>                    Другой – оленевод.</a:t>
            </a:r>
          </a:p>
          <a:p>
            <a:r>
              <a:rPr lang="ru-RU" dirty="0" smtClean="0"/>
              <a:t>                    Один кумыс готовит,</a:t>
            </a:r>
          </a:p>
          <a:p>
            <a:r>
              <a:rPr lang="ru-RU" dirty="0" smtClean="0"/>
              <a:t>                    Другой готовит мёд.</a:t>
            </a:r>
          </a:p>
          <a:p>
            <a:r>
              <a:rPr lang="ru-RU" dirty="0" smtClean="0"/>
              <a:t>                    Одним милее осень,</a:t>
            </a:r>
          </a:p>
          <a:p>
            <a:r>
              <a:rPr lang="ru-RU" dirty="0" smtClean="0"/>
              <a:t>                    Другим милей весна.</a:t>
            </a:r>
          </a:p>
          <a:p>
            <a:r>
              <a:rPr lang="ru-RU" dirty="0" smtClean="0"/>
              <a:t>                    А Родина Россия</a:t>
            </a:r>
          </a:p>
          <a:p>
            <a:r>
              <a:rPr lang="ru-RU" dirty="0" smtClean="0"/>
              <a:t>                    У нас у всех одна.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, ИГРЫ, ТРАДИЦИИ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57</Words>
  <Application>Microsoft Office PowerPoint</Application>
  <PresentationFormat>Экран (4:3)</PresentationFormat>
  <Paragraphs>46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Россия- наша Родина</vt:lpstr>
      <vt:lpstr>РОССИЯНЕ</vt:lpstr>
      <vt:lpstr>СКАЗКИ , ИГРЫ, ТРАДИЦИИ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14.43.12</cp:lastModifiedBy>
  <cp:revision>32</cp:revision>
  <dcterms:created xsi:type="dcterms:W3CDTF">2013-10-13T18:06:17Z</dcterms:created>
  <dcterms:modified xsi:type="dcterms:W3CDTF">2014-12-12T11:43:29Z</dcterms:modified>
</cp:coreProperties>
</file>