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1C9A0-03CF-4435-93BF-915C587A5EDA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93F31-833D-4670-8EC3-74ECFBA792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481CA8-7684-484D-8A8A-4A172A678CFF}" type="slidenum">
              <a:rPr lang="ru-RU" smtClean="0"/>
              <a:pPr/>
              <a:t>7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fld id="{1CE9D4D2-1ABB-44B4-B509-D5B27CBE226F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238932-0613-4104-9A34-92CDC48B33A9}" type="datetimeFigureOut">
              <a:rPr lang="ru-RU" smtClean="0"/>
              <a:pPr/>
              <a:t>29.12.2014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1C5295F-9FC3-4F09-B58C-1B9FFE9974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\\feanor\courses\p12u08\Kalinnikov.Simfonia_1.03.Chast_3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«Путешествуем в музей»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28625" y="5786438"/>
            <a:ext cx="8786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31887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Гербовый зал</a:t>
            </a:r>
          </a:p>
        </p:txBody>
      </p:sp>
      <p:pic>
        <p:nvPicPr>
          <p:cNvPr id="36876" name="Picture 12" descr="зал гер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196975"/>
            <a:ext cx="4144963" cy="26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гербов з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357563"/>
            <a:ext cx="4824413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ltGray">
          <a:xfrm>
            <a:off x="323850" y="1341438"/>
            <a:ext cx="38560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   Люстры зала украшены </a:t>
            </a:r>
          </a:p>
          <a:p>
            <a:r>
              <a:rPr lang="ru-RU" i="1">
                <a:solidFill>
                  <a:schemeClr val="tx2"/>
                </a:solidFill>
              </a:rPr>
              <a:t>геральдическими символами</a:t>
            </a:r>
          </a:p>
        </p:txBody>
      </p:sp>
      <p:pic>
        <p:nvPicPr>
          <p:cNvPr id="36871" name="Picture 7" descr="герб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1125538"/>
            <a:ext cx="8569325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155" decel="100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155" decel="100000"/>
                                        <p:tgtEl>
                                          <p:spTgt spid="3687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1155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1155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Военная галерея 1812 года</a:t>
            </a:r>
          </a:p>
        </p:txBody>
      </p:sp>
      <p:pic>
        <p:nvPicPr>
          <p:cNvPr id="9222" name="Picture 6" descr="Военная галерея. Эрмитаж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997200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галере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268413"/>
            <a:ext cx="38100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ltGray">
          <a:xfrm>
            <a:off x="4427538" y="1268413"/>
            <a:ext cx="4600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rgbClr val="FFFF00"/>
                </a:solidFill>
              </a:rPr>
              <a:t>Главное   украшение – портреты </a:t>
            </a:r>
          </a:p>
          <a:p>
            <a:r>
              <a:rPr lang="ru-RU" i="1">
                <a:solidFill>
                  <a:srgbClr val="FFFF00"/>
                </a:solidFill>
              </a:rPr>
              <a:t>героев,  защитивших  отечество.</a:t>
            </a:r>
          </a:p>
          <a:p>
            <a:endParaRPr lang="ru-RU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Георгиевский зал</a:t>
            </a:r>
          </a:p>
        </p:txBody>
      </p:sp>
      <p:pic>
        <p:nvPicPr>
          <p:cNvPr id="2049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1557338"/>
            <a:ext cx="5761037" cy="450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3" name="Picture 13" descr="георгз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341438"/>
            <a:ext cx="7273925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4" name="Picture 14" descr="тр больш з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1628775"/>
            <a:ext cx="6000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3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0" decel="100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0" decel="100000" fill="hold"/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5" name="Picture 15" descr="hsw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2349500"/>
            <a:ext cx="5610225" cy="418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Рыцарский зал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ltGray">
          <a:xfrm>
            <a:off x="468313" y="1196975"/>
            <a:ext cx="51689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i="1">
                <a:solidFill>
                  <a:srgbClr val="FFFF00"/>
                </a:solidFill>
              </a:rPr>
              <a:t>В  центре  зала  выставлены  фигуры  рыцарей</a:t>
            </a:r>
          </a:p>
          <a:p>
            <a:r>
              <a:rPr lang="ru-RU" sz="1600" i="1">
                <a:solidFill>
                  <a:srgbClr val="FFFF00"/>
                </a:solidFill>
              </a:rPr>
              <a:t> в доспехах XVI века  на  конях,  покрытых  броней.</a:t>
            </a:r>
          </a:p>
          <a:p>
            <a:r>
              <a:rPr lang="ru-RU" sz="1600" i="1">
                <a:solidFill>
                  <a:srgbClr val="FFFF00"/>
                </a:solidFill>
              </a:rPr>
              <a:t>Эта  кавалькада  воссоздает  облик  рыцарского  войска,</a:t>
            </a:r>
          </a:p>
          <a:p>
            <a:r>
              <a:rPr lang="ru-RU" sz="1600" i="1">
                <a:solidFill>
                  <a:srgbClr val="FFFF00"/>
                </a:solidFill>
              </a:rPr>
              <a:t>готового  к  бою  или  состязанию. </a:t>
            </a:r>
          </a:p>
        </p:txBody>
      </p:sp>
      <p:pic>
        <p:nvPicPr>
          <p:cNvPr id="25610" name="Picture 10" descr="рыцарский 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052513"/>
            <a:ext cx="8280400" cy="53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650"/>
                            </p:stCondLst>
                            <p:childTnLst>
                              <p:par>
                                <p:cTn id="1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925" decel="100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925" decel="100000"/>
                                        <p:tgtEl>
                                          <p:spTgt spid="256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6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65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285" y="2824025"/>
            <a:ext cx="1771429" cy="1971950"/>
          </a:xfrm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Парадная лестница Эрмитажа 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4643446"/>
            <a:ext cx="8229600" cy="12192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    Дом –музей П.И.Чайковского </a:t>
            </a:r>
            <a:endParaRPr lang="ru-RU"/>
          </a:p>
        </p:txBody>
      </p:sp>
      <p:pic>
        <p:nvPicPr>
          <p:cNvPr id="19459" name="Рисунок 3" descr="C:\C&amp;M\CMGE10_3\пре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928688"/>
            <a:ext cx="4176712" cy="384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Краеведческий музей (дворец золотопромышленника </a:t>
            </a:r>
            <a:r>
              <a:rPr lang="ru-RU" dirty="0" err="1" smtClean="0"/>
              <a:t>М.Д.Бутина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340" name="Picture 2" descr="http://venividi.ru/files/img/3436/nerchinsk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6287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Самое большое зеркало в мире (18,5 кв. м)</a:t>
            </a:r>
            <a:endParaRPr lang="ru-RU" dirty="0"/>
          </a:p>
        </p:txBody>
      </p:sp>
      <p:pic>
        <p:nvPicPr>
          <p:cNvPr id="15364" name="Picture 2" descr="http://venividi.ru/files/img/3436/nerchinsk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6287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 smtClean="0"/>
              <a:t>Куплено это зеркало на Всемирной выставке в Париже в 1878 г. Каждое зеркало в единственном экземпляре</a:t>
            </a:r>
            <a:endParaRPr lang="ru-RU" sz="1800" dirty="0"/>
          </a:p>
        </p:txBody>
      </p:sp>
      <p:pic>
        <p:nvPicPr>
          <p:cNvPr id="16388" name="Picture 2" descr="http://venividi.ru/files/img/3436/nerchinsk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6287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2" name="Picture 2" descr="http://venividi.ru/files/img/3436/nerchinsk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90500"/>
            <a:ext cx="7572428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285" y="2824025"/>
            <a:ext cx="1771429" cy="1971950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73688"/>
            <a:ext cx="8229600" cy="1084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    Петр 1 Великий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Зеркала были куплены </a:t>
            </a:r>
            <a:r>
              <a:rPr lang="ru-RU" dirty="0" err="1" smtClean="0"/>
              <a:t>Бутиным</a:t>
            </a:r>
            <a:r>
              <a:rPr lang="ru-RU" dirty="0" smtClean="0"/>
              <a:t> в Париже</a:t>
            </a:r>
            <a:endParaRPr lang="ru-RU" dirty="0"/>
          </a:p>
        </p:txBody>
      </p:sp>
      <p:pic>
        <p:nvPicPr>
          <p:cNvPr id="18436" name="Picture 2" descr="http://venividi.ru/files/img/3436/nerchinsk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Декор дворца (элементы)</a:t>
            </a:r>
            <a:endParaRPr lang="ru-RU" dirty="0"/>
          </a:p>
        </p:txBody>
      </p:sp>
      <p:pic>
        <p:nvPicPr>
          <p:cNvPr id="19460" name="Picture 2" descr="http://venividi.ru/files/img/3436/nerchinsk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2" name="Picture 2" descr="http://venividi.ru/files/img/3436/nerchinsk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6" name="Picture 2" descr="http://venividi.ru/files/img/3436/nerchinsk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628775"/>
            <a:ext cx="666750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786058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</a:t>
            </a:r>
            <a:r>
              <a:rPr lang="ru-RU" sz="3600" dirty="0" smtClean="0"/>
              <a:t>Спасибо за внимание !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000496" y="6000768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Составила  </a:t>
            </a:r>
            <a:r>
              <a:rPr lang="ru-RU" dirty="0" err="1" smtClean="0"/>
              <a:t>уч.нач</a:t>
            </a:r>
            <a:r>
              <a:rPr lang="ru-RU" dirty="0" smtClean="0"/>
              <a:t>. </a:t>
            </a:r>
            <a:r>
              <a:rPr lang="ru-RU" dirty="0" err="1" smtClean="0"/>
              <a:t>кл</a:t>
            </a:r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Ушакова Д.С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341438"/>
            <a:ext cx="6048375" cy="3743325"/>
          </a:xfrm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29600" cy="1228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                  Кунсткамера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692150"/>
            <a:ext cx="6408737" cy="3816350"/>
          </a:xfrm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229225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/>
              <a:t>              Главный вход в Третьяковскую       </a:t>
            </a:r>
            <a:br>
              <a:rPr lang="ru-RU" sz="3800" smtClean="0"/>
            </a:br>
            <a:r>
              <a:rPr lang="ru-RU" sz="3800" smtClean="0"/>
              <a:t>                                    галерею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6285" y="2824025"/>
            <a:ext cx="1771429" cy="1971950"/>
          </a:xfrm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300663"/>
            <a:ext cx="8229600" cy="1139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/>
              <a:t>                       Памятник основателю      </a:t>
            </a:r>
            <a:br>
              <a:rPr lang="ru-RU" sz="3800" smtClean="0"/>
            </a:br>
            <a:r>
              <a:rPr lang="ru-RU" sz="3800" smtClean="0"/>
              <a:t>                             П.М.Третьякову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836613"/>
            <a:ext cx="6480175" cy="3816350"/>
          </a:xfrm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29225"/>
            <a:ext cx="8229600" cy="12287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smtClean="0"/>
              <a:t>              Основное здание Эрмитажа</a:t>
            </a:r>
            <a:br>
              <a:rPr lang="ru-RU" sz="3800" smtClean="0"/>
            </a:br>
            <a:r>
              <a:rPr lang="ru-RU" sz="3800" smtClean="0"/>
              <a:t>                         Зимний дворец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51275" y="1125538"/>
            <a:ext cx="5114925" cy="23749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650523"/>
                </a:solidFill>
                <a:latin typeface="Verdana" pitchFamily="34" charset="0"/>
              </a:rPr>
              <a:t>Виртуальное путешествие по музею</a:t>
            </a:r>
            <a:endParaRPr lang="ru-RU" smtClean="0">
              <a:solidFill>
                <a:srgbClr val="FFFFCC"/>
              </a:solidFill>
              <a:effectDag name="">
                <a:cont type="tree" name="">
                  <a:effect ref="fillLine"/>
                  <a:outerShdw dist="38100" dir="13500000" algn="br">
                    <a:srgbClr val="FFFFDD"/>
                  </a:outerShdw>
                </a:cont>
                <a:cont type="tree" name="">
                  <a:effect ref="fillLine"/>
                  <a:outerShdw dist="38100" dir="2700000" algn="tl">
                    <a:srgbClr val="99987A"/>
                  </a:outerShdw>
                </a:cont>
                <a:effect ref="fillLine"/>
              </a:effectDag>
              <a:latin typeface="Verdana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333375"/>
            <a:ext cx="8742363" cy="792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FFCC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DD"/>
                    </a:outerShdw>
                  </a:cont>
                  <a:cont type="tree" name="">
                    <a:effect ref="fillLine"/>
                    <a:outerShdw dist="38100" dir="2700000" algn="tl">
                      <a:srgbClr val="99987A"/>
                    </a:outerShdw>
                  </a:cont>
                  <a:effect ref="fillLine"/>
                </a:effectDag>
                <a:latin typeface="BernhardMod BT" pitchFamily="18" charset="0"/>
              </a:rPr>
              <a:t>Великолепие залов Эрмитажа</a:t>
            </a:r>
          </a:p>
        </p:txBody>
      </p:sp>
      <p:pic>
        <p:nvPicPr>
          <p:cNvPr id="2053" name="Picture 5" descr="g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42497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ge-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1341438"/>
            <a:ext cx="15430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Kalinnikov.Simfonia_1.03.Chast_3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5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  <p:bldLst>
      <p:bldP spid="2051" grpId="0" build="p"/>
      <p:bldP spid="2050" grpId="0" autoUpdateAnimBg="0"/>
      <p:bldP spid="205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ChangeArrowheads="1"/>
          </p:cNvSpPr>
          <p:nvPr/>
        </p:nvSpPr>
        <p:spPr bwMode="ltGray">
          <a:xfrm>
            <a:off x="755650" y="908050"/>
            <a:ext cx="4165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i="1"/>
              <a:t>Эрмитаж, прославившийся своими </a:t>
            </a:r>
          </a:p>
          <a:p>
            <a:r>
              <a:rPr lang="ru-RU" i="1"/>
              <a:t>богатейшими коллекциями, </a:t>
            </a:r>
          </a:p>
          <a:p>
            <a:r>
              <a:rPr lang="ru-RU" i="1"/>
              <a:t>построен во времена правления </a:t>
            </a:r>
          </a:p>
          <a:p>
            <a:r>
              <a:rPr lang="ru-RU" i="1"/>
              <a:t>Екатерины II.</a:t>
            </a:r>
            <a:r>
              <a:rPr lang="ru-RU"/>
              <a:t> </a:t>
            </a:r>
          </a:p>
        </p:txBody>
      </p:sp>
      <p:pic>
        <p:nvPicPr>
          <p:cNvPr id="27654" name="Picture 6" descr="Ekater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725" y="3068638"/>
            <a:ext cx="2663825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80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400" decel="100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лест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708275"/>
            <a:ext cx="5688012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 descr="иорд ле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4144962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ltGray">
          <a:xfrm>
            <a:off x="5364163" y="620713"/>
            <a:ext cx="2684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solidFill>
                  <a:srgbClr val="FF6600"/>
                </a:solidFill>
              </a:rPr>
              <a:t>Иорданская лестница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ltGray">
          <a:xfrm>
            <a:off x="395288" y="188913"/>
            <a:ext cx="71040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i="1">
                <a:solidFill>
                  <a:schemeClr val="tx2"/>
                </a:solidFill>
              </a:rPr>
              <a:t>Парадную половину дворца открывает великолепная</a:t>
            </a:r>
          </a:p>
          <a:p>
            <a:r>
              <a:rPr lang="ru-RU"/>
              <a:t>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2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200"/>
                            </p:stCondLst>
                            <p:childTnLst>
                              <p:par>
                                <p:cTn id="20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2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0" accel="5000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/>
      <p:bldP spid="2970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</TotalTime>
  <Words>177</Words>
  <Application>Microsoft Office PowerPoint</Application>
  <PresentationFormat>Экран (4:3)</PresentationFormat>
  <Paragraphs>39</Paragraphs>
  <Slides>24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«Путешествуем в музей»</vt:lpstr>
      <vt:lpstr>                Петр 1 Великий</vt:lpstr>
      <vt:lpstr>                     Кунсткамера</vt:lpstr>
      <vt:lpstr>              Главный вход в Третьяковскую                                            галерею</vt:lpstr>
      <vt:lpstr>                       Памятник основателю                                    П.М.Третьякову</vt:lpstr>
      <vt:lpstr>              Основное здание Эрмитажа                          Зимний дворец</vt:lpstr>
      <vt:lpstr>Великолепие залов Эрмитажа</vt:lpstr>
      <vt:lpstr>Слайд 8</vt:lpstr>
      <vt:lpstr>Слайд 9</vt:lpstr>
      <vt:lpstr>Гербовый зал</vt:lpstr>
      <vt:lpstr>Военная галерея 1812 года</vt:lpstr>
      <vt:lpstr>Георгиевский зал</vt:lpstr>
      <vt:lpstr>Рыцарский зал</vt:lpstr>
      <vt:lpstr>     Парадная лестница Эрмитажа  </vt:lpstr>
      <vt:lpstr>    Дом –музей П.И.Чайковского </vt:lpstr>
      <vt:lpstr>Краеведческий музей (дворец золотопромышленника М.Д.Бутина)</vt:lpstr>
      <vt:lpstr>Самое большое зеркало в мире (18,5 кв. м)</vt:lpstr>
      <vt:lpstr>Куплено это зеркало на Всемирной выставке в Париже в 1878 г. Каждое зеркало в единственном экземпляре</vt:lpstr>
      <vt:lpstr>Слайд 19</vt:lpstr>
      <vt:lpstr>Зеркала были куплены Бутиным в Париже</vt:lpstr>
      <vt:lpstr>Декор дворца (элементы)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«Путешествуем в музей»</dc:title>
  <dc:creator>Володя</dc:creator>
  <cp:lastModifiedBy>Володя</cp:lastModifiedBy>
  <cp:revision>10</cp:revision>
  <dcterms:created xsi:type="dcterms:W3CDTF">2014-10-30T09:40:57Z</dcterms:created>
  <dcterms:modified xsi:type="dcterms:W3CDTF">2014-12-29T11:32:12Z</dcterms:modified>
</cp:coreProperties>
</file>