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F7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/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/>
            </a:r>
            <a:br>
              <a:rPr lang="ru-RU" sz="8800" dirty="0" smtClean="0">
                <a:solidFill>
                  <a:srgbClr val="FF0000"/>
                </a:solidFill>
              </a:rPr>
            </a:br>
            <a:r>
              <a:rPr lang="ru-RU" sz="8800" dirty="0" smtClean="0">
                <a:solidFill>
                  <a:srgbClr val="FF0000"/>
                </a:solidFill>
              </a:rPr>
              <a:t>Т</a:t>
            </a:r>
            <a:r>
              <a:rPr lang="ru-RU" sz="8800" dirty="0" smtClean="0">
                <a:solidFill>
                  <a:srgbClr val="7030A0"/>
                </a:solidFill>
              </a:rPr>
              <a:t>е</a:t>
            </a:r>
            <a:r>
              <a:rPr lang="ru-RU" sz="8800" dirty="0" smtClean="0">
                <a:solidFill>
                  <a:srgbClr val="FFFF00"/>
                </a:solidFill>
              </a:rPr>
              <a:t>а</a:t>
            </a:r>
            <a:r>
              <a:rPr lang="ru-RU" sz="8800" dirty="0" smtClean="0">
                <a:solidFill>
                  <a:srgbClr val="00B0F0"/>
                </a:solidFill>
              </a:rPr>
              <a:t>т</a:t>
            </a:r>
            <a:r>
              <a:rPr lang="ru-RU" sz="8800" dirty="0" smtClean="0">
                <a:solidFill>
                  <a:srgbClr val="FFC000"/>
                </a:solidFill>
              </a:rPr>
              <a:t>р</a:t>
            </a:r>
            <a:endParaRPr lang="ru-RU" sz="88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ис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2143116"/>
            <a:ext cx="5456663" cy="3286124"/>
          </a:xfrm>
          <a:prstGeom prst="rect">
            <a:avLst/>
          </a:prstGeom>
        </p:spPr>
      </p:pic>
      <p:pic>
        <p:nvPicPr>
          <p:cNvPr id="4" name="Рисунок 3" descr="мату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286124"/>
            <a:ext cx="4429124" cy="3762375"/>
          </a:xfrm>
          <a:prstGeom prst="rect">
            <a:avLst/>
          </a:prstGeom>
        </p:spPr>
      </p:pic>
      <p:pic>
        <p:nvPicPr>
          <p:cNvPr id="5" name="Рисунок 4" descr="мас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967" y="214290"/>
            <a:ext cx="3482603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ка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00042"/>
            <a:ext cx="7375974" cy="5364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401080" cy="506255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FF00"/>
                </a:solidFill>
              </a:rPr>
              <a:t>Тамаша</a:t>
            </a:r>
            <a:r>
              <a:rPr lang="ru-RU" sz="4800" dirty="0" smtClean="0">
                <a:solidFill>
                  <a:srgbClr val="FFFF00"/>
                </a:solidFill>
              </a:rPr>
              <a:t> – зрелище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err="1" smtClean="0">
                <a:solidFill>
                  <a:srgbClr val="FFFF00"/>
                </a:solidFill>
              </a:rPr>
              <a:t>т</a:t>
            </a:r>
            <a:r>
              <a:rPr lang="ru-RU" sz="4800" dirty="0" err="1" smtClean="0">
                <a:solidFill>
                  <a:srgbClr val="FFFF00"/>
                </a:solidFill>
              </a:rPr>
              <a:t>амашачы</a:t>
            </a:r>
            <a:r>
              <a:rPr lang="ru-RU" sz="4800" dirty="0" smtClean="0">
                <a:solidFill>
                  <a:srgbClr val="FFFF00"/>
                </a:solidFill>
              </a:rPr>
              <a:t> – зритель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err="1" smtClean="0">
                <a:solidFill>
                  <a:srgbClr val="FFFF00"/>
                </a:solidFill>
              </a:rPr>
              <a:t>тамаша</a:t>
            </a:r>
            <a:r>
              <a:rPr lang="ru-RU" sz="4800" dirty="0" smtClean="0">
                <a:solidFill>
                  <a:srgbClr val="FFFF00"/>
                </a:solidFill>
              </a:rPr>
              <a:t> залы – зрительный зал</a:t>
            </a:r>
            <a:br>
              <a:rPr lang="ru-RU" sz="48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к</a:t>
            </a:r>
            <a:r>
              <a:rPr lang="tt-RU" sz="4800" dirty="0" smtClean="0">
                <a:solidFill>
                  <a:srgbClr val="FFFF00"/>
                </a:solidFill>
              </a:rPr>
              <a:t>үренекле – знаменитый</a:t>
            </a:r>
            <a:br>
              <a:rPr lang="tt-RU" sz="4800" dirty="0" smtClean="0">
                <a:solidFill>
                  <a:srgbClr val="FFFF00"/>
                </a:solidFill>
              </a:rPr>
            </a:br>
            <a:r>
              <a:rPr lang="tt-RU" sz="4800" dirty="0" smtClean="0">
                <a:solidFill>
                  <a:srgbClr val="FFFF00"/>
                </a:solidFill>
              </a:rPr>
              <a:t>атказанган – заслуженный</a:t>
            </a:r>
            <a:br>
              <a:rPr lang="tt-RU" sz="4800" dirty="0" smtClean="0">
                <a:solidFill>
                  <a:srgbClr val="FFFF00"/>
                </a:solidFill>
              </a:rPr>
            </a:br>
            <a:r>
              <a:rPr lang="tt-RU" sz="4800" dirty="0" smtClean="0">
                <a:solidFill>
                  <a:srgbClr val="FFFF00"/>
                </a:solidFill>
              </a:rPr>
              <a:t>башкаручы - исполнител</a:t>
            </a:r>
            <a:r>
              <a:rPr lang="ru-RU" sz="4800" dirty="0" err="1" smtClean="0">
                <a:solidFill>
                  <a:srgbClr val="FFFF00"/>
                </a:solidFill>
              </a:rPr>
              <a:t>ь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F0"/>
                </a:solidFill>
              </a:rPr>
              <a:t>Камал</a:t>
            </a:r>
            <a:r>
              <a:rPr lang="ru-RU" dirty="0" smtClean="0">
                <a:solidFill>
                  <a:srgbClr val="00B0F0"/>
                </a:solidFill>
              </a:rPr>
              <a:t> театры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" name="Рисунок 2" descr="кам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71612"/>
            <a:ext cx="7572428" cy="48220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>
                <a:solidFill>
                  <a:srgbClr val="FFFF00"/>
                </a:solidFill>
              </a:rPr>
              <a:t>Тинчурин</a:t>
            </a:r>
            <a:r>
              <a:rPr lang="ru-RU" sz="5400" dirty="0" smtClean="0">
                <a:solidFill>
                  <a:srgbClr val="FFFF00"/>
                </a:solidFill>
              </a:rPr>
              <a:t> театры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тин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500174"/>
            <a:ext cx="7429553" cy="50899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C000"/>
                </a:solidFill>
              </a:rPr>
              <a:t>Качалов и</a:t>
            </a:r>
            <a:r>
              <a:rPr lang="tt-RU" sz="4800" dirty="0" smtClean="0">
                <a:solidFill>
                  <a:srgbClr val="FFC000"/>
                </a:solidFill>
              </a:rPr>
              <a:t>семенәге опера һәм балет театры</a:t>
            </a:r>
            <a:endParaRPr lang="ru-RU" sz="4800" dirty="0">
              <a:solidFill>
                <a:srgbClr val="FFC000"/>
              </a:solidFill>
            </a:endParaRPr>
          </a:p>
        </p:txBody>
      </p:sp>
      <p:pic>
        <p:nvPicPr>
          <p:cNvPr id="3" name="Рисунок 2" descr="оп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57363"/>
            <a:ext cx="6786610" cy="500063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5400" dirty="0" smtClean="0">
                <a:solidFill>
                  <a:srgbClr val="C00000"/>
                </a:solidFill>
              </a:rPr>
              <a:t>Опера һәм балет театры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опе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6589356" cy="44148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t-RU" sz="4800" dirty="0" smtClean="0">
                <a:solidFill>
                  <a:srgbClr val="5FF729"/>
                </a:solidFill>
              </a:rPr>
              <a:t>Яш</a:t>
            </a:r>
            <a:r>
              <a:rPr lang="ru-RU" sz="4800" dirty="0" err="1" smtClean="0">
                <a:solidFill>
                  <a:srgbClr val="5FF729"/>
                </a:solidFill>
              </a:rPr>
              <a:t>ь</a:t>
            </a:r>
            <a:r>
              <a:rPr lang="ru-RU" sz="4800" dirty="0" smtClean="0">
                <a:solidFill>
                  <a:srgbClr val="5FF729"/>
                </a:solidFill>
              </a:rPr>
              <a:t> </a:t>
            </a:r>
            <a:r>
              <a:rPr lang="ru-RU" sz="4800" dirty="0" err="1" smtClean="0">
                <a:solidFill>
                  <a:srgbClr val="5FF729"/>
                </a:solidFill>
              </a:rPr>
              <a:t>тамашачылар</a:t>
            </a:r>
            <a:r>
              <a:rPr lang="ru-RU" sz="4800" dirty="0" smtClean="0">
                <a:solidFill>
                  <a:srgbClr val="5FF729"/>
                </a:solidFill>
              </a:rPr>
              <a:t> театры</a:t>
            </a:r>
            <a:endParaRPr lang="ru-RU" sz="4800" dirty="0">
              <a:solidFill>
                <a:srgbClr val="5FF729"/>
              </a:solidFill>
            </a:endParaRPr>
          </a:p>
        </p:txBody>
      </p:sp>
      <p:pic>
        <p:nvPicPr>
          <p:cNvPr id="3" name="Рисунок 2" descr="тюз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857364"/>
            <a:ext cx="6977112" cy="52328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тюз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3"/>
            <a:ext cx="9144000" cy="633600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</a:rPr>
              <a:t>Качалов театры</a:t>
            </a:r>
            <a:endParaRPr lang="ru-RU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 descr="качало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27" y="2000249"/>
            <a:ext cx="6262731" cy="469704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60</TotalTime>
  <Words>24</Words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 Театр</vt:lpstr>
      <vt:lpstr>Тамаша – зрелище тамашачы – зритель тамаша залы – зрительный зал күренекле – знаменитый атказанган – заслуженный башкаручы - исполнитель</vt:lpstr>
      <vt:lpstr>Камал театры</vt:lpstr>
      <vt:lpstr>Тинчурин театры</vt:lpstr>
      <vt:lpstr>Качалов исеменәге опера һәм балет театры</vt:lpstr>
      <vt:lpstr>Опера һәм балет театры</vt:lpstr>
      <vt:lpstr>Яшь тамашачылар театры</vt:lpstr>
      <vt:lpstr>Слайд 8</vt:lpstr>
      <vt:lpstr>Качалов театры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cp:lastModifiedBy>UserXP</cp:lastModifiedBy>
  <cp:revision>9</cp:revision>
  <dcterms:modified xsi:type="dcterms:W3CDTF">2012-01-15T16:51:13Z</dcterms:modified>
</cp:coreProperties>
</file>