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1A17-5C3E-410A-9C9D-EEA4C70942B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7C34-BFA6-472E-AB9E-FBD8E9E6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3;&#1080;&#1082;&#1080;&#1092;&#1086;&#1088;&#1086;&#1074;&#1072;%20&#1058;&#1040;\&#1056;&#1072;&#1073;&#1086;&#1095;&#1080;&#1081;%20&#1089;&#1090;&#1086;&#1083;\&#1085;&#1086;&#1074;&#1099;&#1081;%20&#1075;&#1086;&#1076;%201%20&#1082;&#1083;\&#1074;&#1099;&#1093;&#1086;&#1076;.mp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выход.mp3"/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052" name="Picture 4" descr="ар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 descr="69697083"/>
          <p:cNvSpPr>
            <a:spLocks noGrp="1" noChangeAspect="1" noChangeArrowheads="1"/>
          </p:cNvSpPr>
          <p:nvPr isPhoto="1"/>
        </p:nvSpPr>
        <p:spPr bwMode="auto">
          <a:xfrm>
            <a:off x="0" y="-2835275"/>
            <a:ext cx="9182100" cy="12241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89062"/>
          <p:cNvSpPr>
            <a:spLocks noGrp="1" noChangeAspect="1" noChangeArrowheads="1"/>
          </p:cNvSpPr>
          <p:nvPr isPhoto="1"/>
        </p:nvSpPr>
        <p:spPr bwMode="auto">
          <a:xfrm>
            <a:off x="-1836738" y="-9525"/>
            <a:ext cx="10980738" cy="68675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825833-3ac44fcda3699a8e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82100" cy="12242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large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овогодние подарки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es.su/wallpapers/301c2badfeefd71069c78cb3a7bde606/326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31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alance.ru/UserFiles/portfolio/036/118/184b1292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s616722.vk.me/v616722488/2bae/V5j6mvnv0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10062993" cy="7378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0</Words>
  <Application>Microsoft Office PowerPoint</Application>
  <PresentationFormat>Экран (4:3)</PresentationFormat>
  <Paragraphs>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ГОУ Центр Обазованя № 654 имени А.Д.Фридмана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</dc:creator>
  <cp:lastModifiedBy>Никифорова</cp:lastModifiedBy>
  <cp:revision>26</cp:revision>
  <dcterms:created xsi:type="dcterms:W3CDTF">2014-11-28T12:39:08Z</dcterms:created>
  <dcterms:modified xsi:type="dcterms:W3CDTF">2014-12-29T13:20:31Z</dcterms:modified>
</cp:coreProperties>
</file>