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9" r:id="rId2"/>
    <p:sldId id="272" r:id="rId3"/>
    <p:sldId id="260" r:id="rId4"/>
    <p:sldId id="270" r:id="rId5"/>
    <p:sldId id="268" r:id="rId6"/>
    <p:sldId id="262" r:id="rId7"/>
    <p:sldId id="271" r:id="rId8"/>
    <p:sldId id="273" r:id="rId9"/>
    <p:sldId id="274" r:id="rId10"/>
    <p:sldId id="275" r:id="rId11"/>
    <p:sldId id="277" r:id="rId12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640" y="-108"/>
      </p:cViewPr>
      <p:guideLst>
        <p:guide orient="horz" pos="3109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CEEDA-854C-4807-97F1-F47D6686B598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CFDB862E-3C60-4657-91A4-C33A816408FE}">
      <dgm:prSet phldrT="[Текст]"/>
      <dgm:spPr>
        <a:solidFill>
          <a:srgbClr val="009900"/>
        </a:solidFill>
      </dgm:spPr>
      <dgm:t>
        <a:bodyPr/>
        <a:lstStyle/>
        <a:p>
          <a:r>
            <a:rPr lang="ru-RU" b="1" dirty="0" smtClean="0"/>
            <a:t>отлично</a:t>
          </a:r>
          <a:endParaRPr lang="ru-RU" b="1" dirty="0"/>
        </a:p>
      </dgm:t>
    </dgm:pt>
    <dgm:pt modelId="{4FBA35C5-E77B-4A9B-9E38-4BA48B4E23DB}" type="parTrans" cxnId="{18D813FD-931E-4A60-8C4C-495BAE9537CD}">
      <dgm:prSet/>
      <dgm:spPr/>
      <dgm:t>
        <a:bodyPr/>
        <a:lstStyle/>
        <a:p>
          <a:endParaRPr lang="ru-RU"/>
        </a:p>
      </dgm:t>
    </dgm:pt>
    <dgm:pt modelId="{9B411AAF-7708-4ADD-9615-828BB3274352}" type="sibTrans" cxnId="{18D813FD-931E-4A60-8C4C-495BAE9537CD}">
      <dgm:prSet/>
      <dgm:spPr/>
      <dgm:t>
        <a:bodyPr/>
        <a:lstStyle/>
        <a:p>
          <a:endParaRPr lang="ru-RU"/>
        </a:p>
      </dgm:t>
    </dgm:pt>
    <dgm:pt modelId="{6D45E36A-5F95-4F08-AA07-DDDE934C9F94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/>
            <a:t>хорошо </a:t>
          </a:r>
          <a:endParaRPr lang="ru-RU" b="1" dirty="0"/>
        </a:p>
      </dgm:t>
    </dgm:pt>
    <dgm:pt modelId="{96A60E57-3ECE-4C04-939C-F9C43D15CAAF}" type="parTrans" cxnId="{4D56014E-DCB7-4025-93AE-1292350B18FA}">
      <dgm:prSet/>
      <dgm:spPr/>
      <dgm:t>
        <a:bodyPr/>
        <a:lstStyle/>
        <a:p>
          <a:endParaRPr lang="ru-RU"/>
        </a:p>
      </dgm:t>
    </dgm:pt>
    <dgm:pt modelId="{83752C4F-7BCB-433A-B391-F3F016B48EE8}" type="sibTrans" cxnId="{4D56014E-DCB7-4025-93AE-1292350B18FA}">
      <dgm:prSet/>
      <dgm:spPr/>
      <dgm:t>
        <a:bodyPr/>
        <a:lstStyle/>
        <a:p>
          <a:endParaRPr lang="ru-RU"/>
        </a:p>
      </dgm:t>
    </dgm:pt>
    <dgm:pt modelId="{A46DE593-C6E3-4A9F-87F9-558EEC48064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плохо</a:t>
          </a:r>
          <a:endParaRPr lang="ru-RU" b="1" dirty="0"/>
        </a:p>
      </dgm:t>
    </dgm:pt>
    <dgm:pt modelId="{11D1021E-8439-4B8B-ABC3-B0B5B6F26C65}" type="parTrans" cxnId="{03E4157A-5817-4CFB-B908-47F46358C8EC}">
      <dgm:prSet/>
      <dgm:spPr/>
      <dgm:t>
        <a:bodyPr/>
        <a:lstStyle/>
        <a:p>
          <a:endParaRPr lang="ru-RU"/>
        </a:p>
      </dgm:t>
    </dgm:pt>
    <dgm:pt modelId="{003E7044-0EBD-4C90-B073-617B56186122}" type="sibTrans" cxnId="{03E4157A-5817-4CFB-B908-47F46358C8EC}">
      <dgm:prSet/>
      <dgm:spPr/>
      <dgm:t>
        <a:bodyPr/>
        <a:lstStyle/>
        <a:p>
          <a:endParaRPr lang="ru-RU"/>
        </a:p>
      </dgm:t>
    </dgm:pt>
    <dgm:pt modelId="{6BE7EFD2-2F82-4884-948E-C28D1968C245}" type="pres">
      <dgm:prSet presAssocID="{67DCEEDA-854C-4807-97F1-F47D6686B598}" presName="Name0" presStyleCnt="0">
        <dgm:presLayoutVars>
          <dgm:dir/>
          <dgm:animLvl val="lvl"/>
          <dgm:resizeHandles val="exact"/>
        </dgm:presLayoutVars>
      </dgm:prSet>
      <dgm:spPr/>
    </dgm:pt>
    <dgm:pt modelId="{9007323C-E675-454F-AD86-225EBB062187}" type="pres">
      <dgm:prSet presAssocID="{CFDB862E-3C60-4657-91A4-C33A816408FE}" presName="Name8" presStyleCnt="0"/>
      <dgm:spPr/>
    </dgm:pt>
    <dgm:pt modelId="{A020F4F1-CE70-42D5-A761-5E8542F4FD58}" type="pres">
      <dgm:prSet presAssocID="{CFDB862E-3C60-4657-91A4-C33A816408F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CDD96-BBE2-4BC2-AB36-9686F9176E6F}" type="pres">
      <dgm:prSet presAssocID="{CFDB862E-3C60-4657-91A4-C33A816408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9BA79-B82D-40F7-B410-B862B4B3731B}" type="pres">
      <dgm:prSet presAssocID="{6D45E36A-5F95-4F08-AA07-DDDE934C9F94}" presName="Name8" presStyleCnt="0"/>
      <dgm:spPr/>
    </dgm:pt>
    <dgm:pt modelId="{829B4346-D24F-4D17-A753-9DF1F7291987}" type="pres">
      <dgm:prSet presAssocID="{6D45E36A-5F95-4F08-AA07-DDDE934C9F9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665E1-0EA7-4088-B15F-0AC967ABBE59}" type="pres">
      <dgm:prSet presAssocID="{6D45E36A-5F95-4F08-AA07-DDDE934C9F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C81E8-8A3A-48CD-B23D-6186FB7F179A}" type="pres">
      <dgm:prSet presAssocID="{A46DE593-C6E3-4A9F-87F9-558EEC480648}" presName="Name8" presStyleCnt="0"/>
      <dgm:spPr/>
    </dgm:pt>
    <dgm:pt modelId="{ABEE3A2E-4DF8-4AE5-803E-0667C35DFF61}" type="pres">
      <dgm:prSet presAssocID="{A46DE593-C6E3-4A9F-87F9-558EEC48064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46DE9-C86A-4827-9F93-4CAC5731F0E9}" type="pres">
      <dgm:prSet presAssocID="{A46DE593-C6E3-4A9F-87F9-558EEC4806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813FD-931E-4A60-8C4C-495BAE9537CD}" srcId="{67DCEEDA-854C-4807-97F1-F47D6686B598}" destId="{CFDB862E-3C60-4657-91A4-C33A816408FE}" srcOrd="0" destOrd="0" parTransId="{4FBA35C5-E77B-4A9B-9E38-4BA48B4E23DB}" sibTransId="{9B411AAF-7708-4ADD-9615-828BB3274352}"/>
    <dgm:cxn modelId="{93F62161-05F3-4EFC-8798-C71D31AEEAFE}" type="presOf" srcId="{CFDB862E-3C60-4657-91A4-C33A816408FE}" destId="{A020F4F1-CE70-42D5-A761-5E8542F4FD58}" srcOrd="0" destOrd="0" presId="urn:microsoft.com/office/officeart/2005/8/layout/pyramid1"/>
    <dgm:cxn modelId="{DBD80980-B115-4AD6-9E10-922938298D3E}" type="presOf" srcId="{67DCEEDA-854C-4807-97F1-F47D6686B598}" destId="{6BE7EFD2-2F82-4884-948E-C28D1968C245}" srcOrd="0" destOrd="0" presId="urn:microsoft.com/office/officeart/2005/8/layout/pyramid1"/>
    <dgm:cxn modelId="{5BC036C3-5029-41F1-A307-EBE020BBFB08}" type="presOf" srcId="{6D45E36A-5F95-4F08-AA07-DDDE934C9F94}" destId="{B71665E1-0EA7-4088-B15F-0AC967ABBE59}" srcOrd="1" destOrd="0" presId="urn:microsoft.com/office/officeart/2005/8/layout/pyramid1"/>
    <dgm:cxn modelId="{4E2D21D0-A393-42C3-BF96-8260E1136619}" type="presOf" srcId="{CFDB862E-3C60-4657-91A4-C33A816408FE}" destId="{D09CDD96-BBE2-4BC2-AB36-9686F9176E6F}" srcOrd="1" destOrd="0" presId="urn:microsoft.com/office/officeart/2005/8/layout/pyramid1"/>
    <dgm:cxn modelId="{4D56014E-DCB7-4025-93AE-1292350B18FA}" srcId="{67DCEEDA-854C-4807-97F1-F47D6686B598}" destId="{6D45E36A-5F95-4F08-AA07-DDDE934C9F94}" srcOrd="1" destOrd="0" parTransId="{96A60E57-3ECE-4C04-939C-F9C43D15CAAF}" sibTransId="{83752C4F-7BCB-433A-B391-F3F016B48EE8}"/>
    <dgm:cxn modelId="{A23585C0-689B-42A2-9EA9-C91816E8BABC}" type="presOf" srcId="{6D45E36A-5F95-4F08-AA07-DDDE934C9F94}" destId="{829B4346-D24F-4D17-A753-9DF1F7291987}" srcOrd="0" destOrd="0" presId="urn:microsoft.com/office/officeart/2005/8/layout/pyramid1"/>
    <dgm:cxn modelId="{4ED976F9-D2CA-4431-BC9E-FBBB7860F73A}" type="presOf" srcId="{A46DE593-C6E3-4A9F-87F9-558EEC480648}" destId="{CB446DE9-C86A-4827-9F93-4CAC5731F0E9}" srcOrd="1" destOrd="0" presId="urn:microsoft.com/office/officeart/2005/8/layout/pyramid1"/>
    <dgm:cxn modelId="{03E4157A-5817-4CFB-B908-47F46358C8EC}" srcId="{67DCEEDA-854C-4807-97F1-F47D6686B598}" destId="{A46DE593-C6E3-4A9F-87F9-558EEC480648}" srcOrd="2" destOrd="0" parTransId="{11D1021E-8439-4B8B-ABC3-B0B5B6F26C65}" sibTransId="{003E7044-0EBD-4C90-B073-617B56186122}"/>
    <dgm:cxn modelId="{9CDF26F3-4749-47A5-AA72-98D37E85D930}" type="presOf" srcId="{A46DE593-C6E3-4A9F-87F9-558EEC480648}" destId="{ABEE3A2E-4DF8-4AE5-803E-0667C35DFF61}" srcOrd="0" destOrd="0" presId="urn:microsoft.com/office/officeart/2005/8/layout/pyramid1"/>
    <dgm:cxn modelId="{015CC225-F212-464A-81CF-99371580D3D8}" type="presParOf" srcId="{6BE7EFD2-2F82-4884-948E-C28D1968C245}" destId="{9007323C-E675-454F-AD86-225EBB062187}" srcOrd="0" destOrd="0" presId="urn:microsoft.com/office/officeart/2005/8/layout/pyramid1"/>
    <dgm:cxn modelId="{D1C20AF6-DDEA-4E6E-8180-66BB33FD76AE}" type="presParOf" srcId="{9007323C-E675-454F-AD86-225EBB062187}" destId="{A020F4F1-CE70-42D5-A761-5E8542F4FD58}" srcOrd="0" destOrd="0" presId="urn:microsoft.com/office/officeart/2005/8/layout/pyramid1"/>
    <dgm:cxn modelId="{40327091-CDF7-444D-A29E-B62A71676D69}" type="presParOf" srcId="{9007323C-E675-454F-AD86-225EBB062187}" destId="{D09CDD96-BBE2-4BC2-AB36-9686F9176E6F}" srcOrd="1" destOrd="0" presId="urn:microsoft.com/office/officeart/2005/8/layout/pyramid1"/>
    <dgm:cxn modelId="{5E34205B-D538-4BCB-A961-3BD38EC434CB}" type="presParOf" srcId="{6BE7EFD2-2F82-4884-948E-C28D1968C245}" destId="{47E9BA79-B82D-40F7-B410-B862B4B3731B}" srcOrd="1" destOrd="0" presId="urn:microsoft.com/office/officeart/2005/8/layout/pyramid1"/>
    <dgm:cxn modelId="{0F5B9188-312E-4FE0-A1F5-E8A199E1D276}" type="presParOf" srcId="{47E9BA79-B82D-40F7-B410-B862B4B3731B}" destId="{829B4346-D24F-4D17-A753-9DF1F7291987}" srcOrd="0" destOrd="0" presId="urn:microsoft.com/office/officeart/2005/8/layout/pyramid1"/>
    <dgm:cxn modelId="{16113491-0A92-4009-AB21-31AA87BB1293}" type="presParOf" srcId="{47E9BA79-B82D-40F7-B410-B862B4B3731B}" destId="{B71665E1-0EA7-4088-B15F-0AC967ABBE59}" srcOrd="1" destOrd="0" presId="urn:microsoft.com/office/officeart/2005/8/layout/pyramid1"/>
    <dgm:cxn modelId="{7C7ECF68-70DD-4B96-B4A7-317EE441A96C}" type="presParOf" srcId="{6BE7EFD2-2F82-4884-948E-C28D1968C245}" destId="{BD3C81E8-8A3A-48CD-B23D-6186FB7F179A}" srcOrd="2" destOrd="0" presId="urn:microsoft.com/office/officeart/2005/8/layout/pyramid1"/>
    <dgm:cxn modelId="{EC368626-C36A-44B4-BACF-FAAED82DB0C5}" type="presParOf" srcId="{BD3C81E8-8A3A-48CD-B23D-6186FB7F179A}" destId="{ABEE3A2E-4DF8-4AE5-803E-0667C35DFF61}" srcOrd="0" destOrd="0" presId="urn:microsoft.com/office/officeart/2005/8/layout/pyramid1"/>
    <dgm:cxn modelId="{542917B2-0D02-4D01-9681-7DD747853369}" type="presParOf" srcId="{BD3C81E8-8A3A-48CD-B23D-6186FB7F179A}" destId="{CB446DE9-C86A-4827-9F93-4CAC5731F0E9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816F-76F8-4A0B-9549-AD60FA152BA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A61B-20A4-4106-B698-60643752C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A4B6-1B3A-46BF-93A2-B31D1E1CD847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AAC1-7075-4E9F-B037-CD48A00A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214290"/>
            <a:ext cx="4214842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Артист на сцене кукловод, 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А зритель в зале там –народ.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Артисту смотрят все на руку,</a:t>
            </a:r>
          </a:p>
          <a:p>
            <a:pPr>
              <a:buNone/>
            </a:pPr>
            <a:r>
              <a:rPr lang="ru-RU" sz="4000" b="1" dirty="0" smtClean="0"/>
              <a:t>Что за театр?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Театр кукол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85992"/>
            <a:ext cx="2552700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План работы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4400" b="1" dirty="0" smtClean="0"/>
              <a:t>Распределить обязанности </a:t>
            </a:r>
          </a:p>
          <a:p>
            <a:pPr marL="514350" indent="-514350">
              <a:buNone/>
            </a:pPr>
            <a:r>
              <a:rPr lang="ru-RU" sz="4400" b="1" dirty="0" smtClean="0"/>
              <a:t>в группе;</a:t>
            </a:r>
          </a:p>
          <a:p>
            <a:pPr marL="514350" indent="-514350"/>
            <a:r>
              <a:rPr lang="ru-RU" sz="4400" b="1" dirty="0" smtClean="0"/>
              <a:t>Создать  свою куклу;</a:t>
            </a:r>
          </a:p>
          <a:p>
            <a:pPr marL="514350" indent="-514350"/>
            <a:r>
              <a:rPr lang="ru-RU" sz="4400" b="1" dirty="0" smtClean="0"/>
              <a:t>Оценить качество выполнения работы.</a:t>
            </a:r>
            <a:endParaRPr lang="ru-RU" sz="4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Пирамида настроения</a:t>
            </a:r>
            <a:endParaRPr lang="ru-RU" sz="54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1643063" y="1500188"/>
          <a:ext cx="5857875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285860"/>
            <a:ext cx="842968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9900" b="1" dirty="0" smtClean="0"/>
              <a:t>Театр</a:t>
            </a:r>
            <a:endParaRPr lang="ru-RU" sz="199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в парах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/>
              <a:t>Соотнесите виды кукол</a:t>
            </a:r>
            <a:endParaRPr lang="ru-RU" sz="8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верховые куклы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Sacha\Desktop\урок к семинару\кукольный театр 3 класс\z_eb5819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53"/>
            <a:ext cx="2141467" cy="142876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714488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низовые куклы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Sacha\Desktop\урок к семинару\кукольный театр 3 класс\41212a3a6a5088b080db65c26c7de2bc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643050"/>
            <a:ext cx="2143140" cy="136816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06" y="3286124"/>
            <a:ext cx="309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срединные куклы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Sacha\Desktop\урок к семинару\кукольный театр 3 класс\b9ba0d364211951ed68f24685b7fb8d339271d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71810"/>
            <a:ext cx="1904992" cy="1904992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42844" y="5143512"/>
            <a:ext cx="3429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пальчиковые куклы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C:\Users\Sacha\Desktop\урок к семинару\кукольный театр 3 класс\fingerpuppets_Article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072074"/>
            <a:ext cx="3173736" cy="16192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000125" y="785813"/>
            <a:ext cx="77009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kern="0" dirty="0">
                <a:latin typeface="Century Gothic" pitchFamily="34" charset="0"/>
                <a:ea typeface="+mj-ea"/>
                <a:cs typeface="+mj-cs"/>
              </a:rPr>
              <a:t>МБОУ «Средняя общеобразовательная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i="1" kern="0" dirty="0">
                <a:latin typeface="Century Gothic" pitchFamily="34" charset="0"/>
                <a:ea typeface="+mj-ea"/>
                <a:cs typeface="+mj-cs"/>
              </a:rPr>
              <a:t>школа № 13</a:t>
            </a:r>
            <a:br>
              <a:rPr lang="ru-RU" sz="2000" b="1" i="1" kern="0" dirty="0">
                <a:latin typeface="Century Gothic" pitchFamily="34" charset="0"/>
                <a:ea typeface="+mj-ea"/>
                <a:cs typeface="+mj-cs"/>
              </a:rPr>
            </a:br>
            <a:r>
              <a:rPr lang="ru-RU" sz="2000" b="1" i="1" kern="0" dirty="0">
                <a:latin typeface="Century Gothic" pitchFamily="34" charset="0"/>
                <a:ea typeface="+mj-ea"/>
                <a:cs typeface="+mj-cs"/>
              </a:rPr>
              <a:t>с углублённым изучением отдельных предметов»</a:t>
            </a:r>
          </a:p>
        </p:txBody>
      </p:sp>
      <p:sp>
        <p:nvSpPr>
          <p:cNvPr id="2052" name="Прямоугольник 11"/>
          <p:cNvSpPr>
            <a:spLocks noChangeArrowheads="1"/>
          </p:cNvSpPr>
          <p:nvPr/>
        </p:nvSpPr>
        <p:spPr bwMode="auto">
          <a:xfrm>
            <a:off x="285750" y="2643188"/>
            <a:ext cx="4572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b="1" i="1" dirty="0" smtClean="0">
                <a:latin typeface="Century Gothic" pitchFamily="34" charset="0"/>
              </a:rPr>
              <a:t>Кукольный театр.</a:t>
            </a:r>
          </a:p>
          <a:p>
            <a:pPr algn="ctr">
              <a:buFont typeface="Wingdings" pitchFamily="2" charset="2"/>
              <a:buNone/>
            </a:pPr>
            <a:endParaRPr lang="ru-RU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6429375" y="6072188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0000"/>
                </a:solidFill>
                <a:latin typeface="Century Gothic" pitchFamily="34" charset="0"/>
              </a:rPr>
              <a:t>Учитель</a:t>
            </a:r>
            <a:endParaRPr lang="ru-RU" b="1" i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r">
              <a:buFont typeface="Wingdings 2" pitchFamily="18" charset="2"/>
              <a:buNone/>
            </a:pPr>
            <a:r>
              <a:rPr lang="ru-RU" b="1" i="1" dirty="0">
                <a:solidFill>
                  <a:srgbClr val="000000"/>
                </a:solidFill>
                <a:latin typeface="Century Gothic" pitchFamily="34" charset="0"/>
              </a:rPr>
              <a:t>Зиновьева М.Ю.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3225316" cy="3595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420938"/>
            <a:ext cx="4175125" cy="1800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b="1" dirty="0" smtClean="0"/>
              <a:t>ВИДЫ ТЕАТРАЛЬНЫХ КУКОЛ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50824" y="1412875"/>
            <a:ext cx="210659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Верховые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/>
              <a:t>куклы</a:t>
            </a:r>
            <a:endParaRPr lang="ru-RU" sz="2800" b="1" dirty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659563" y="1484313"/>
            <a:ext cx="21605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Теневые куклы</a:t>
            </a:r>
            <a:endParaRPr lang="ru-RU" sz="2800" b="1" dirty="0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348038" y="476250"/>
            <a:ext cx="223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Марионетки </a:t>
            </a:r>
            <a:endParaRPr lang="ru-RU" sz="2800" b="1" dirty="0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827088" y="5157788"/>
            <a:ext cx="353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Куклы-автоматы</a:t>
            </a:r>
            <a:endParaRPr lang="ru-RU" sz="2800" b="1" dirty="0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500562" y="5229225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Куклы - великаны</a:t>
            </a:r>
            <a:endParaRPr lang="ru-RU" sz="2800" b="1" dirty="0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 rot="-9335195">
            <a:off x="1979613" y="2133600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 rot="-5400000">
            <a:off x="3931445" y="1405731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 rot="-1898969">
            <a:off x="6084888" y="2276475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 rot="8381889">
            <a:off x="2484438" y="4508500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 rot="3018266">
            <a:off x="5155406" y="4502944"/>
            <a:ext cx="976313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  <p:bldP spid="75786" grpId="0" animBg="1"/>
      <p:bldP spid="75787" grpId="0" animBg="1"/>
      <p:bldP spid="75788" grpId="0" animBg="1"/>
      <p:bldP spid="757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Цель урока: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8000" b="1" dirty="0" smtClean="0"/>
              <a:t>Создать кукольный театр. </a:t>
            </a:r>
          </a:p>
          <a:p>
            <a:pPr>
              <a:buNone/>
            </a:pPr>
            <a:r>
              <a:rPr lang="ru-RU" sz="8000" b="1" dirty="0" smtClean="0"/>
              <a:t>Проект «Готовим спектакль»</a:t>
            </a:r>
            <a:endParaRPr lang="ru-RU" sz="8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Задачи: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Закрепить навыки </a:t>
            </a:r>
            <a:r>
              <a:rPr lang="ru-RU" sz="3600" b="1" dirty="0" smtClean="0"/>
              <a:t>декорирования</a:t>
            </a:r>
          </a:p>
          <a:p>
            <a:r>
              <a:rPr lang="ru-RU" sz="4000" b="1" dirty="0" smtClean="0"/>
              <a:t> Закрепить навыки работы в группе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endParaRPr lang="ru-RU" sz="8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Изготовить пальчиковую куклу Красной Шапочки и Серого Волка</a:t>
            </a:r>
            <a:endParaRPr lang="ru-RU" sz="4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Пальчиковая кукла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Красная Шапочка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Серый Волк</a:t>
            </a:r>
            <a:endParaRPr lang="ru-RU" sz="3200" dirty="0"/>
          </a:p>
        </p:txBody>
      </p:sp>
      <p:pic>
        <p:nvPicPr>
          <p:cNvPr id="1026" name="Picture 2" descr="C:\Users\Sacha\Desktop\кукольный театр 3 класс\DSC067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Sacha\Desktop\кукольный театр 3 класс\DSC067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Работа в парах</vt:lpstr>
      <vt:lpstr>Слайд 4</vt:lpstr>
      <vt:lpstr>Слайд 5</vt:lpstr>
      <vt:lpstr>ВИДЫ ТЕАТРАЛЬНЫХ КУКОЛ</vt:lpstr>
      <vt:lpstr>Цель урока:</vt:lpstr>
      <vt:lpstr>Задачи:</vt:lpstr>
      <vt:lpstr>Пальчиковая кукла</vt:lpstr>
      <vt:lpstr>План работы</vt:lpstr>
      <vt:lpstr>Пирамида настроения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Sacha</dc:creator>
  <cp:lastModifiedBy>Sacha</cp:lastModifiedBy>
  <cp:revision>19</cp:revision>
  <dcterms:created xsi:type="dcterms:W3CDTF">2014-05-09T14:50:46Z</dcterms:created>
  <dcterms:modified xsi:type="dcterms:W3CDTF">2014-05-16T15:27:23Z</dcterms:modified>
</cp:coreProperties>
</file>