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1" d="100"/>
          <a:sy n="91" d="100"/>
        </p:scale>
        <p:origin x="-786" y="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13.05.2014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13.05.2014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13.05.2014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13.05.2014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13.05.2014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13.05.2014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13.05.2014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13.05.2014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latin typeface="Monotype Corsiva" pitchFamily="66" charset="0"/>
              </a:rPr>
              <a:t>МУНИЦИПАЛЬНОЕ БЮДЖЕТНОЕ ОБЩЕОБРАЗОВАТЕЛЬНОЕ УЧРЕЖДЕНИЕ</a:t>
            </a:r>
            <a:br>
              <a:rPr lang="ru-RU" sz="2800" dirty="0" smtClean="0">
                <a:latin typeface="Monotype Corsiva" pitchFamily="66" charset="0"/>
              </a:rPr>
            </a:br>
            <a:r>
              <a:rPr lang="ru-RU" sz="2800" dirty="0" smtClean="0">
                <a:latin typeface="Monotype Corsiva" pitchFamily="66" charset="0"/>
              </a:rPr>
              <a:t> «</a:t>
            </a:r>
            <a:r>
              <a:rPr lang="ru-RU" sz="2800" dirty="0" err="1" smtClean="0">
                <a:latin typeface="Monotype Corsiva" pitchFamily="66" charset="0"/>
              </a:rPr>
              <a:t>Новомитропольская</a:t>
            </a:r>
            <a:r>
              <a:rPr lang="ru-RU" sz="2800" dirty="0" smtClean="0">
                <a:latin typeface="Monotype Corsiva" pitchFamily="66" charset="0"/>
              </a:rPr>
              <a:t> средняя общеобразовательная школа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7159" y="3244334"/>
            <a:ext cx="878684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latin typeface="Monotype Corsiva" pitchFamily="66" charset="0"/>
              </a:rPr>
              <a:t>Цветок в технике «</a:t>
            </a:r>
            <a:r>
              <a:rPr lang="ru-RU" sz="4800" dirty="0" err="1" smtClean="0">
                <a:latin typeface="Monotype Corsiva" pitchFamily="66" charset="0"/>
              </a:rPr>
              <a:t>Кусудама</a:t>
            </a:r>
            <a:r>
              <a:rPr lang="ru-RU" sz="4800" dirty="0" smtClean="0">
                <a:latin typeface="Monotype Corsiva" pitchFamily="66" charset="0"/>
              </a:rPr>
              <a:t>»</a:t>
            </a:r>
          </a:p>
          <a:p>
            <a:pPr algn="ctr"/>
            <a:endParaRPr lang="ru-RU" sz="4800" dirty="0" smtClean="0">
              <a:latin typeface="Monotype Corsiva" pitchFamily="66" charset="0"/>
            </a:endParaRPr>
          </a:p>
          <a:p>
            <a:pPr algn="ctr"/>
            <a:endParaRPr lang="ru-RU" sz="4800" dirty="0" smtClean="0">
              <a:latin typeface="Monotype Corsiva" pitchFamily="66" charset="0"/>
            </a:endParaRPr>
          </a:p>
          <a:p>
            <a:pPr algn="ctr"/>
            <a:r>
              <a:rPr lang="ru-RU" sz="2400" dirty="0" smtClean="0">
                <a:latin typeface="Monotype Corsiva" pitchFamily="66" charset="0"/>
              </a:rPr>
              <a:t>                                                      Подготовила: </a:t>
            </a:r>
            <a:r>
              <a:rPr lang="ru-RU" sz="2400" dirty="0" err="1" smtClean="0">
                <a:latin typeface="Monotype Corsiva" pitchFamily="66" charset="0"/>
              </a:rPr>
              <a:t>Ксензова</a:t>
            </a:r>
            <a:r>
              <a:rPr lang="ru-RU" sz="2400" dirty="0" smtClean="0">
                <a:latin typeface="Monotype Corsiva" pitchFamily="66" charset="0"/>
              </a:rPr>
              <a:t> Елена Васильевна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ена\Pictures\п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:\ЛАЙМА\труд\Шар из цветов\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33762" y="2589736"/>
            <a:ext cx="2276475" cy="1678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Лена\Pictures\Рисунок1.j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:\ЛАЙМА\труд\Шар из цветов\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33762" y="2589736"/>
            <a:ext cx="2276475" cy="1678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:\ЛАЙМА\труд\Шар из цветов\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2643182"/>
            <a:ext cx="2276475" cy="1678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C:\Users\Лена\Pictures\Рисунок1.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:\ЛАЙМА\труд\Шар из цветов\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33762" y="2589736"/>
            <a:ext cx="2276475" cy="1678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C:\Users\Лена\Pictures\и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:\ЛАЙМА\труд\Шар из цветов\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33762" y="2589737"/>
            <a:ext cx="2276475" cy="1678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C:\Users\Лена\Pictures\мм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:\ЛАЙМА\труд\Шар из цветов\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51699" y="2824162"/>
            <a:ext cx="1640602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C:\Users\Лена\Pictures\а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Лена\Pictures\а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1857364"/>
            <a:ext cx="9144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dirty="0" smtClean="0">
                <a:latin typeface="Monotype Corsiva" pitchFamily="66" charset="0"/>
              </a:rPr>
              <a:t>Творческих успехов</a:t>
            </a:r>
            <a:endParaRPr lang="ru-RU" sz="96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31</TotalTime>
  <Words>18</Words>
  <Application>Microsoft Office PowerPoint</Application>
  <PresentationFormat>Экран (4:3)</PresentationFormat>
  <Paragraphs>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Яркая</vt:lpstr>
      <vt:lpstr>МУНИЦИПАЛЬНОЕ БЮДЖЕТНОЕ ОБЩЕОБРАЗОВАТЕЛЬНОЕ УЧРЕЖДЕНИЕ  «Новомитропольская средняя общеобразовательная школа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 «Новомитропольская средняя общеобразовательная школа</dc:title>
  <dc:creator>Лена</dc:creator>
  <cp:lastModifiedBy>Лера</cp:lastModifiedBy>
  <cp:revision>6</cp:revision>
  <dcterms:created xsi:type="dcterms:W3CDTF">2014-03-31T15:55:55Z</dcterms:created>
  <dcterms:modified xsi:type="dcterms:W3CDTF">2014-05-13T17:15:19Z</dcterms:modified>
</cp:coreProperties>
</file>