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Открытый урок по алгебре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«Решение квадратных уравнений»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429684" cy="1752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МОУ СОШ №8 с. Русского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Музаева Елизавета Лаврентьевна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 корней квадратного уравнения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+ 2 - 3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= 0  равен  1. Найти значение параметра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второй корень уравнения.</a:t>
            </a:r>
          </a:p>
          <a:p>
            <a:pPr algn="ctr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Пример 2: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Решить уравнение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‌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│х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² - 3х + 4 │= │2х -2│.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Пример 3: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Исторические сведения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конкурс\откр ур 8 класс\Древний Египе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87" y="1643050"/>
            <a:ext cx="4072021" cy="292895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конкурс\откр ур 8 класс\Древний Вавило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3" y="1714488"/>
            <a:ext cx="4000497" cy="292895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50057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Первые упоминания о способах решения уравнений, которые мы сейчас называем квадратными относятся во второму тысячелетию до н.э. Это эпоха расцвета Древнего Египта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Вавилона 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50831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Трактат  Диофанта “Арифметика” содержит ряд задач, решаемых при помощи квадратных уравнений.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Documents and Settings\Admin\Мои документы\конкурс\откр ур 8 класс\диофант трактат аррифмети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3" y="571480"/>
            <a:ext cx="3929058" cy="628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4" name="Picture 4" descr="C:\Documents and Settings\Admin\Мои документы\Downloads\Al_Khwarizmi_Inventor_of_Algebra_Corona_Brezina_Fig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99293" y="1500174"/>
            <a:ext cx="4744707" cy="535782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8596" y="857232"/>
            <a:ext cx="32861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IX веке узбекский математик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Аль – Хорезми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 Трактате “Алгебра” классифицирует квадратные уравнения.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3900486" cy="450711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Франсуа Виет (1540 – 1603) вывел формулы для решения квадратных уравнений в общем виде.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Ви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5612" y="1214422"/>
            <a:ext cx="4628388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Обезьянок резвых стая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Всласть поевши, развлекалась.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Их в квадрате часть восьмая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поляне забавлялась,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 двенадцать по лианам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Стали прыгать, повисая…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ж было обезьянок,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Ты скажи мне в этой стае?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Задача знаменитого индийского математика XII века </a:t>
            </a:r>
            <a:r>
              <a:rPr lang="ru-RU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Бхаскары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Documents and Settings\Admin\Мои документы\конкурс\обезья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143248"/>
            <a:ext cx="3000364" cy="3714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/8)</a:t>
            </a:r>
            <a:r>
              <a:rPr lang="ru-RU" sz="4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+ 12 =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dirty="0" smtClean="0"/>
              <a:t>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– 64х + 768 = 0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= 16,  x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= 48.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Задача знаменитого индийского математика XII века </a:t>
            </a:r>
            <a:r>
              <a:rPr lang="ru-RU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Бхаскары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1) 4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2) 4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3) 2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4) 1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5) 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Ответы на итоговый тест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429000"/>
            <a:ext cx="4770444" cy="289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</a:p>
          <a:p>
            <a:pPr algn="ctr">
              <a:buNone/>
            </a:pPr>
            <a:endParaRPr lang="ru-RU" sz="8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http://www.livegif.ru/Gallery/POSTCARD/everyday/smiles/pic46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71810"/>
            <a:ext cx="3357586" cy="3090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8229600" cy="365360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«Дорогу осилит идущий, а математику  - мыслящий»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1. Сколько корней имеет уравнение: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а) 2x² + 5x - 7=0;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б) 4x² + 4x + 1=0;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² 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+ 4 = 0?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Решите уравнения: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² = 4;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б) 25x² = 9;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² + 3x = 0;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² + 16 = 0.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² - 6х + 5=0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способ: (выделением квадрата двучлена)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способ: (по формуле корней квадратного уравнения) 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способ: (по теореме, обратной теореме Виета)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Решить уравнение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1) 2012х² 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- 2011 = 0;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2) 12345х² + 12350х + 5 = 0;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3) Х² - 7х + 12 = 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рациональный метод  решения квадратного уравнения, решите следующие уравнения: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Верно ли, что числа 15 и 7 являются корнями уравнения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22x + 105 = 0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Определите знаки корней уравнения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х²+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36 = 0.</a:t>
            </a:r>
          </a:p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методом подбора корни уравнения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² – 9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+ 20 = 0.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Квадратные уравнения с 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параметрами и модулями 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Доказать, что при любом значении параметра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уравнение 3х²- 5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² - 1 =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0 имеет 2 корня.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Пример 1: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205</TotalTime>
  <Words>434</Words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          Открытый урок по алгебре   «Решение квадратных уравнений»  8 класс </vt:lpstr>
      <vt:lpstr>«Дорогу осилит идущий, а математику  - мыслящий» </vt:lpstr>
      <vt:lpstr>Слайд 3</vt:lpstr>
      <vt:lpstr>Слайд 4</vt:lpstr>
      <vt:lpstr>Решить уравнение</vt:lpstr>
      <vt:lpstr>Используя рациональный метод  решения квадратного уравнения, решите следующие уравнения: </vt:lpstr>
      <vt:lpstr>Слайд 7</vt:lpstr>
      <vt:lpstr>Слайд 8</vt:lpstr>
      <vt:lpstr> Пример 1: </vt:lpstr>
      <vt:lpstr>Пример 2: </vt:lpstr>
      <vt:lpstr>  Пример 3: </vt:lpstr>
      <vt:lpstr>Исторические сведения</vt:lpstr>
      <vt:lpstr>Трактат  Диофанта “Арифметика” содержит ряд задач, решаемых при помощи квадратных уравнений. </vt:lpstr>
      <vt:lpstr>Слайд 14</vt:lpstr>
      <vt:lpstr>Слайд 15</vt:lpstr>
      <vt:lpstr>Задача знаменитого индийского математика XII века Бхаскары</vt:lpstr>
      <vt:lpstr>Задача знаменитого индийского математика XII века Бхаскары</vt:lpstr>
      <vt:lpstr>Ответы на итоговый тест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«Решение квадратных уравнений» </dc:title>
  <cp:lastModifiedBy>Admin</cp:lastModifiedBy>
  <cp:revision>20</cp:revision>
  <dcterms:modified xsi:type="dcterms:W3CDTF">2012-01-16T21:44:26Z</dcterms:modified>
</cp:coreProperties>
</file>