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6806BA6-588B-4451-A9F9-4A75137916C7}" type="datetimeFigureOut">
              <a:rPr lang="ru-RU" smtClean="0"/>
              <a:pPr/>
              <a:t>10.12.2013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64BAD77-03A8-40D1-B662-330F26C45B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19897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Задачки со всего света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511043" cy="138418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«Секреты чисел» </a:t>
            </a:r>
          </a:p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«Искорка»</a:t>
            </a:r>
            <a:endParaRPr lang="ru-RU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34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49554-2011.02.26-11.34.20-bomz.org-lol_tetrad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088593">
            <a:off x="1043608" y="1412776"/>
            <a:ext cx="3326868" cy="390574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6710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тетради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268760"/>
            <a:ext cx="3744416" cy="4608512"/>
          </a:xfrm>
        </p:spPr>
        <p:txBody>
          <a:bodyPr/>
          <a:lstStyle/>
          <a:p>
            <a:r>
              <a:rPr lang="ru-RU" dirty="0" smtClean="0"/>
              <a:t>Девочка купила несколько тонких и общих тетрадей, заплатив 75 рублей. В магазине продавались тонкие тетради по цене 3 рубля и 4 рубля, а также общие - по цене 15 рублей и 20 рублей. Сколько</a:t>
            </a:r>
            <a:r>
              <a:rPr lang="ru-RU" i="1" dirty="0" smtClean="0"/>
              <a:t> </a:t>
            </a:r>
            <a:r>
              <a:rPr lang="ru-RU" dirty="0" smtClean="0"/>
              <a:t>она купила тонких тетрадей и сколько общих?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73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23084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0635" y="1700808"/>
            <a:ext cx="3597349" cy="31683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6915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обои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340768"/>
            <a:ext cx="3672408" cy="2592288"/>
          </a:xfrm>
        </p:spPr>
        <p:txBody>
          <a:bodyPr>
            <a:noAutofit/>
          </a:bodyPr>
          <a:lstStyle/>
          <a:p>
            <a:r>
              <a:rPr lang="ru-RU" dirty="0" smtClean="0"/>
              <a:t>Сколько кусков обоя по 10 метров в каждом и шириной 50 см потребуется для оклейки стен комнаты? Высота стен 2м 70см  и периметр комнаты 19м, если в ней имеется дверь шириной 90см и окно 140</a:t>
            </a:r>
            <a:r>
              <a:rPr lang="en-US" dirty="0" smtClean="0"/>
              <a:t>x</a:t>
            </a:r>
            <a:r>
              <a:rPr lang="ru-RU" dirty="0" smtClean="0"/>
              <a:t>140см. </a:t>
            </a:r>
            <a:endParaRPr lang="ru-RU" dirty="0"/>
          </a:p>
        </p:txBody>
      </p:sp>
      <p:pic>
        <p:nvPicPr>
          <p:cNvPr id="7" name="Рисунок 6" descr="pravilno_kleit_vinilovye_ob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9069">
            <a:off x="5364088" y="3501008"/>
            <a:ext cx="2482890" cy="242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0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76053">
            <a:off x="1059566" y="2347194"/>
            <a:ext cx="3395248" cy="225773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марки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0" y="1340768"/>
            <a:ext cx="3672408" cy="4098106"/>
          </a:xfrm>
        </p:spPr>
        <p:txBody>
          <a:bodyPr/>
          <a:lstStyle/>
          <a:p>
            <a:r>
              <a:rPr lang="ru-RU" dirty="0" smtClean="0"/>
              <a:t>На конверт надо наклеить марки общей стоимостью 37 рублей. На почте имеются марки по 3 рубля и по 5 рублей. Сколько и каких марок надо купить?(Перечислите все возможные варианты)</a:t>
            </a:r>
            <a:endParaRPr lang="ru-RU" dirty="0"/>
          </a:p>
        </p:txBody>
      </p:sp>
      <p:pic>
        <p:nvPicPr>
          <p:cNvPr id="9" name="Рисунок 8" descr="Soviet_Union-1958-Stamp-0.10._100_Years_of_Russian_St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7202">
            <a:off x="5868144" y="4581128"/>
            <a:ext cx="1389888" cy="10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61d5057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564813" cy="26736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105162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бетонные блоки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700808"/>
            <a:ext cx="3672408" cy="3816424"/>
          </a:xfrm>
        </p:spPr>
        <p:txBody>
          <a:bodyPr/>
          <a:lstStyle/>
          <a:p>
            <a:r>
              <a:rPr lang="ru-RU" dirty="0" smtClean="0"/>
              <a:t>Для приготовления бетонных блоков №5 и №6 на заводе ЖБК используют одну и туже ёмкость для приготовления бетона. Какой должен быть минимальный объём этой ёмкости? Сколько бетонных блоков №5(50х50х120см) может получиться из одного замеса в этой ёмкости? Сколько получится бетонных блоков №6 (60х60х120см)?</a:t>
            </a:r>
            <a:endParaRPr lang="ru-RU" dirty="0"/>
          </a:p>
        </p:txBody>
      </p:sp>
      <p:pic>
        <p:nvPicPr>
          <p:cNvPr id="6" name="Рисунок 5" descr="23248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7043">
            <a:off x="6300192" y="4675882"/>
            <a:ext cx="1997853" cy="13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5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ovolok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17415">
            <a:off x="996454" y="1877622"/>
            <a:ext cx="3456863" cy="3224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моток проволоки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628800"/>
            <a:ext cx="3672408" cy="4392488"/>
          </a:xfrm>
        </p:spPr>
        <p:txBody>
          <a:bodyPr/>
          <a:lstStyle/>
          <a:p>
            <a:r>
              <a:rPr lang="ru-RU" dirty="0" smtClean="0"/>
              <a:t>Моток проволоки длиной 20м разрезали на 2 куска так, что из одного куска получилось целое число кусочков по 90см, а из другого – по 50см. Какое количество кусочков получилось из этого мотка проволоки?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0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oe-cabinets-design-ideas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2060848"/>
            <a:ext cx="3368575" cy="2808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10311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ящик с обувью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628800"/>
            <a:ext cx="3600400" cy="4464496"/>
          </a:xfrm>
        </p:spPr>
        <p:txBody>
          <a:bodyPr/>
          <a:lstStyle/>
          <a:p>
            <a:r>
              <a:rPr lang="ru-RU" dirty="0" smtClean="0"/>
              <a:t>Какие минимальные размеры должен иметь ящик, чтобы в него  можно положить коробки с обувью размерами 15х20х10см или коробками с обувью 25х20х10см?</a:t>
            </a:r>
            <a:endParaRPr lang="ru-RU" dirty="0"/>
          </a:p>
        </p:txBody>
      </p:sp>
      <p:pic>
        <p:nvPicPr>
          <p:cNvPr id="6" name="Рисунок 5" descr="pribylnyj-biznes-po-chistke-obu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3163">
            <a:off x="4932040" y="3933056"/>
            <a:ext cx="2987824" cy="17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9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3316510" cy="51590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8356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бабушкин свитер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1484784"/>
            <a:ext cx="3672408" cy="4608512"/>
          </a:xfrm>
        </p:spPr>
        <p:txBody>
          <a:bodyPr/>
          <a:lstStyle/>
          <a:p>
            <a:r>
              <a:rPr lang="ru-RU" dirty="0" smtClean="0"/>
              <a:t>Бабушка решила связать внуку свитер, для этого ей потребуется 900 грамм шерстяных ниток двух цветов. Синих ниток потребуется в 5 раз больше, чем белых. В магазине шерстяные нитки продаются в мотках по 100г и по 50г. Подскажите бабушке, сколько и каких мотков купить внуку на свитер?</a:t>
            </a:r>
            <a:endParaRPr lang="ru-RU" dirty="0"/>
          </a:p>
        </p:txBody>
      </p:sp>
      <p:pic>
        <p:nvPicPr>
          <p:cNvPr id="6" name="Рисунок 5" descr="166707_in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57220">
            <a:off x="6599119" y="3975746"/>
            <a:ext cx="1275883" cy="191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9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193</TotalTime>
  <Words>318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Задачки со всего света</vt:lpstr>
      <vt:lpstr>Про тетради</vt:lpstr>
      <vt:lpstr>Про обои</vt:lpstr>
      <vt:lpstr>Про марки</vt:lpstr>
      <vt:lpstr>Про бетонные блоки</vt:lpstr>
      <vt:lpstr>Про моток проволоки</vt:lpstr>
      <vt:lpstr>Про ящик с обувью</vt:lpstr>
      <vt:lpstr>Про бабушкин свитер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Задачки со всего света</dc:title>
  <dc:creator>Ученик</dc:creator>
  <cp:lastModifiedBy>Ivan</cp:lastModifiedBy>
  <cp:revision>20</cp:revision>
  <dcterms:created xsi:type="dcterms:W3CDTF">2013-12-09T11:23:22Z</dcterms:created>
  <dcterms:modified xsi:type="dcterms:W3CDTF">2013-12-10T18:22:24Z</dcterms:modified>
</cp:coreProperties>
</file>