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9" r:id="rId12"/>
    <p:sldId id="270" r:id="rId13"/>
    <p:sldId id="268" r:id="rId14"/>
    <p:sldId id="271" r:id="rId15"/>
    <p:sldId id="27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Мой друг Светофор</a:t>
            </a:r>
            <a:endParaRPr lang="ru-RU" sz="5400" dirty="0"/>
          </a:p>
        </p:txBody>
      </p:sp>
      <p:pic>
        <p:nvPicPr>
          <p:cNvPr id="1026" name="Picture 2" descr="C:\Users\0dmin\Desktop\Документы МАМЫ\АНЖЕЛИКА\Открытые занятия\Светофор\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648075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0400" y="5029200"/>
            <a:ext cx="4876800" cy="8382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Цыплакова Анжелика Владимировна</a:t>
            </a:r>
          </a:p>
          <a:p>
            <a:pPr algn="l"/>
            <a:r>
              <a:rPr lang="ru-RU" dirty="0" smtClean="0"/>
              <a:t>Воспитатель ГПД гимназия 166  С-Пб</a:t>
            </a:r>
          </a:p>
          <a:p>
            <a:pPr algn="l"/>
            <a:endParaRPr lang="ru-RU" dirty="0"/>
          </a:p>
        </p:txBody>
      </p:sp>
      <p:pic>
        <p:nvPicPr>
          <p:cNvPr id="1027" name="Picture 3" descr="C:\Users\0dmin\Desktop\Документы МАМЫ\АНЖЕЛИКА\Открытые занятия\Светофор\74678804.jpeg"/>
          <p:cNvPicPr>
            <a:picLocks noChangeAspect="1" noChangeArrowheads="1"/>
          </p:cNvPicPr>
          <p:nvPr/>
        </p:nvPicPr>
        <p:blipFill>
          <a:blip r:embed="rId3" cstate="print"/>
          <a:srcRect t="5463" b="3490"/>
          <a:stretch>
            <a:fillRect/>
          </a:stretch>
        </p:blipFill>
        <p:spPr bwMode="auto">
          <a:xfrm>
            <a:off x="5588400" y="76200"/>
            <a:ext cx="2793600" cy="3492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0dmin\Desktop\Документы МАМЫ\АНЖЕЛИКА\Открытые занятия\Светофор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644" y="2376486"/>
            <a:ext cx="4493956" cy="43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9144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ЗЕЛЁНЫЙ – ЖЁЛТЫЙ - КРАСНЫЙ</a:t>
            </a:r>
            <a:endParaRPr lang="ru-RU" sz="4000" dirty="0"/>
          </a:p>
        </p:txBody>
      </p:sp>
      <p:pic>
        <p:nvPicPr>
          <p:cNvPr id="10242" name="Picture 2" descr="C:\Users\0dmin\Desktop\Документы МАМЫ\АНЖЕЛИКА\Открытые занятия\Светофор\_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" y="914400"/>
            <a:ext cx="47625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38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СВЕТОФОР</a:t>
            </a:r>
            <a:endParaRPr lang="ru-RU" sz="4000" dirty="0"/>
          </a:p>
        </p:txBody>
      </p:sp>
      <p:pic>
        <p:nvPicPr>
          <p:cNvPr id="13314" name="Picture 2" descr="C:\Users\0dmin\Desktop\Документы МАМЫ\АНЖЕЛИКА\Открытые занятия\Светофор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696000" cy="27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5" name="Picture 3" descr="C:\Users\0dmin\Desktop\Документы МАМЫ\АНЖЕЛИКА\Открытые занятия\Светофор\obuchenie_detej_pravilam_dorozhnogo_dvizhe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4181475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334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ПЕШЕХОДНАЯ ДОРОЖКА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0dmin\Desktop\Документы МАМЫ\АНЖЕЛИКА\Открытые занятия\Светофор\1360672331_pdd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2068" y="2667000"/>
            <a:ext cx="5655732" cy="41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9" name="Picture 3" descr="C:\Users\0dmin\Desktop\Документы МАМЫ\АНЖЕЛИКА\Открытые занятия\Светофор\1280977734_z1.jpg"/>
          <p:cNvPicPr>
            <a:picLocks noChangeAspect="1" noChangeArrowheads="1"/>
          </p:cNvPicPr>
          <p:nvPr/>
        </p:nvPicPr>
        <p:blipFill>
          <a:blip r:embed="rId3"/>
          <a:srcRect b="14286"/>
          <a:stretch>
            <a:fillRect/>
          </a:stretch>
        </p:blipFill>
        <p:spPr bwMode="auto">
          <a:xfrm>
            <a:off x="152400" y="152400"/>
            <a:ext cx="448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СВЕТОФОРНЫЕ ОГНИ</a:t>
            </a:r>
            <a:endParaRPr lang="ru-RU" sz="4000" dirty="0"/>
          </a:p>
        </p:txBody>
      </p:sp>
      <p:pic>
        <p:nvPicPr>
          <p:cNvPr id="12290" name="Picture 2" descr="C:\Users\0dmin\Desktop\Документы МАМЫ\АНЖЕЛИКА\Открытые занятия\Светофор\svetofo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77200"/>
            <a:ext cx="7210210" cy="50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0dmin\Desktop\Документы МАМЫ\АНЖЕЛИКА\Открытые занятия\Светофор\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87824" y="1583400"/>
            <a:ext cx="5579976" cy="41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3" name="Picture 3" descr="C:\Users\0dmin\Desktop\Документы МАМЫ\АНЖЕЛИКА\Открытые занятия\Светофор\skazki-0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6" y="2893800"/>
            <a:ext cx="3366221" cy="38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C:\Users\0dmin\Desktop\Документы МАМЫ\АНЖЕЛИКА\Открытые занятия\Светофор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5887"/>
            <a:ext cx="3124200" cy="2703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3886200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ИЗУЧАЙТЕ</a:t>
            </a:r>
            <a:br>
              <a:rPr lang="ru-RU" sz="4000" dirty="0" smtClean="0"/>
            </a:br>
            <a:r>
              <a:rPr lang="ru-RU" sz="4000" dirty="0" smtClean="0"/>
              <a:t>ПДД !</a:t>
            </a:r>
            <a:endParaRPr lang="ru-RU" sz="4000" dirty="0"/>
          </a:p>
        </p:txBody>
      </p:sp>
      <p:pic>
        <p:nvPicPr>
          <p:cNvPr id="16386" name="Picture 2" descr="C:\Users\0dmin\Desktop\Документы МАМЫ\АНЖЕЛИКА\Открытые занятия\Светофор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5200"/>
            <a:ext cx="2504142" cy="32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7" name="Picture 3" descr="C:\Users\0dmin\Desktop\Документы МАМЫ\АНЖЕЛИКА\Открытые занятия\Светофор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3997200"/>
            <a:ext cx="2010450" cy="25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8" name="Picture 4" descr="C:\Users\0dmin\Desktop\Документы МАМЫ\АНЖЕЛИКА\Открытые занятия\Светофор\1146-smeshuroki_na_doro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569" y="3501600"/>
            <a:ext cx="2480831" cy="32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0" name="Picture 6" descr="C:\Users\0dmin\Desktop\Документы МАМЫ\АНЖЕЛИКА\Открытые занятия\Светофор\54042_0-550-700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209800"/>
            <a:ext cx="324000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1" name="Picture 7" descr="C:\Users\0dmin\Desktop\Документы МАМЫ\АНЖЕЛИКА\Открытые занятия\Светофор\da9f9295b773e93a199bcda2eb63f1b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-228600"/>
            <a:ext cx="2604255" cy="36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0dmin\Desktop\Документы МАМЫ\АНЖЕЛИКА\Открытые занятия\Светофор\slide_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56000" cy="6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62800" y="5867400"/>
            <a:ext cx="1371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953000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ПУТЕШЕСТВИЕ В СТРАНУ ДОРОЖНЫХ ЗНАКОВ </a:t>
            </a:r>
            <a:endParaRPr lang="ru-RU" dirty="0"/>
          </a:p>
        </p:txBody>
      </p:sp>
      <p:pic>
        <p:nvPicPr>
          <p:cNvPr id="2050" name="Picture 2" descr="C:\Users\0dmin\Desktop\Документы МАМЫ\АНЖЕЛИКА\Открытые занятия\Светофор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3135" y="152400"/>
            <a:ext cx="3638465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0dmin\Desktop\Документы МАМЫ\АНЖЕЛИКА\Открытые занятия\Светофор\y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4267200"/>
            <a:ext cx="56896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C:\Users\0dmin\Desktop\Документы МАМЫ\АНЖЕЛИКА\Открытые занятия\Светофор\775d8b3fe3adc46d73d915436ca8e6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17600"/>
            <a:ext cx="2988589" cy="47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КОЛДУН - ЧАРОДЕЙ</a:t>
            </a:r>
            <a:endParaRPr lang="ru-RU" sz="4000" dirty="0"/>
          </a:p>
        </p:txBody>
      </p:sp>
      <p:pic>
        <p:nvPicPr>
          <p:cNvPr id="9218" name="Picture 2" descr="C:\Users\0dmin\Desktop\Документы МАМЫ\АНЖЕЛИКА\Открытые занятия\Светофор\53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7197"/>
          <a:stretch>
            <a:fillRect/>
          </a:stretch>
        </p:blipFill>
        <p:spPr bwMode="auto">
          <a:xfrm>
            <a:off x="1507161" y="1539875"/>
            <a:ext cx="6112839" cy="493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ПРАВИЛА ДОРОЖНОГО ДВИЖЕНИЯ – </a:t>
            </a:r>
            <a:br>
              <a:rPr lang="ru-RU" dirty="0" smtClean="0"/>
            </a:br>
            <a:r>
              <a:rPr lang="ru-RU" dirty="0" smtClean="0"/>
              <a:t>зачем они нужны?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0dmin\Desktop\Документы МАМЫ\АНЖЕЛИКА\Открытые занятия\Светофор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389400"/>
            <a:ext cx="3225600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Users\0dmin\Desktop\Документы МАМЫ\АНЖЕЛИКА\Открытые занятия\Светофор\skazki-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79600"/>
            <a:ext cx="4764709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C:\Users\0dmin\Desktop\Документы МАМЫ\АНЖЕЛИКА\Открытые занятия\Светофор\auto454.jpg"/>
          <p:cNvPicPr>
            <a:picLocks noChangeAspect="1" noChangeArrowheads="1"/>
          </p:cNvPicPr>
          <p:nvPr/>
        </p:nvPicPr>
        <p:blipFill>
          <a:blip r:embed="rId4"/>
          <a:srcRect t="3571" r="6286"/>
          <a:stretch>
            <a:fillRect/>
          </a:stretch>
        </p:blipFill>
        <p:spPr bwMode="auto">
          <a:xfrm>
            <a:off x="6172200" y="572400"/>
            <a:ext cx="1995351" cy="262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C:\Users\0dmin\Desktop\Документы МАМЫ\АНЖЕЛИКА\Открытые занятия\Светофор\499096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2650" y="4572000"/>
            <a:ext cx="315075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486400" cy="762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ПЕШЕХОДНЫЙ ПЕРЕХОД</a:t>
            </a:r>
            <a:endParaRPr lang="ru-RU" sz="3600" dirty="0"/>
          </a:p>
        </p:txBody>
      </p:sp>
      <p:pic>
        <p:nvPicPr>
          <p:cNvPr id="4098" name="Picture 2" descr="C:\Users\0dmin\Desktop\Документы МАМЫ\АНЖЕЛИКА\Открытые занятия\Светофор\1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140" t="3087" r="5140" b="1222"/>
          <a:stretch>
            <a:fillRect/>
          </a:stretch>
        </p:blipFill>
        <p:spPr bwMode="auto">
          <a:xfrm>
            <a:off x="152400" y="152400"/>
            <a:ext cx="3316649" cy="36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1219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виды переходов вы знаете?</a:t>
            </a:r>
            <a:endParaRPr lang="ru-RU" sz="2400" dirty="0"/>
          </a:p>
        </p:txBody>
      </p:sp>
      <p:pic>
        <p:nvPicPr>
          <p:cNvPr id="4099" name="Picture 3" descr="C:\Users\0dmin\Desktop\Документы МАМЫ\АНЖЕЛИКА\Открытые занятия\Светофор\3.jpg"/>
          <p:cNvPicPr>
            <a:picLocks noChangeAspect="1" noChangeArrowheads="1"/>
          </p:cNvPicPr>
          <p:nvPr/>
        </p:nvPicPr>
        <p:blipFill>
          <a:blip r:embed="rId3"/>
          <a:srcRect r="8535" b="10584"/>
          <a:stretch>
            <a:fillRect/>
          </a:stretch>
        </p:blipFill>
        <p:spPr bwMode="auto">
          <a:xfrm>
            <a:off x="6477000" y="1726200"/>
            <a:ext cx="23622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0dmin\Desktop\Документы МАМЫ\АНЖЕЛИКА\Открытые занятия\Светофор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199" y="1752600"/>
            <a:ext cx="216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0dmin\Desktop\Документы МАМЫ\АНЖЕЛИКА\Открытые занятия\Светофор\под. пеш. пер.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343400"/>
            <a:ext cx="2167231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C:\Users\0dmin\Desktop\Документы МАМЫ\АНЖЕЛИКА\Открытые занятия\Светофор\perexod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343400"/>
            <a:ext cx="2168673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244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648866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488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9624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1. </a:t>
            </a:r>
            <a:r>
              <a:rPr lang="ru-RU" sz="2000" dirty="0" smtClean="0"/>
              <a:t>Пешеходный переход – предупреждающий знак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Пешеходный переход – предписывающий знак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Подземный пешеходный переход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Надземный пешеходный переход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ЗАГАДКИ - ОТГАДКИ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229600" cy="29565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Шагаешь — впереди лежит.</a:t>
            </a:r>
          </a:p>
          <a:p>
            <a:r>
              <a:rPr lang="ru-RU" sz="4000" dirty="0" smtClean="0"/>
              <a:t>Оглянешься — домой бежит.   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6146" name="Picture 2" descr="C:\Users\0dmin\Desktop\Документы МАМЫ\АНЖЕЛИКА\Открытые занятия\Светофор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7" y="2669400"/>
            <a:ext cx="4881373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ДОРОГА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dmin\Desktop\Документы МАМЫ\АНЖЕЛИКА\Открытые занятия\Светофор\20.jpg"/>
          <p:cNvPicPr>
            <a:picLocks noChangeAspect="1" noChangeArrowheads="1"/>
          </p:cNvPicPr>
          <p:nvPr/>
        </p:nvPicPr>
        <p:blipFill>
          <a:blip r:embed="rId2"/>
          <a:srcRect l="6801"/>
          <a:stretch>
            <a:fillRect/>
          </a:stretch>
        </p:blipFill>
        <p:spPr bwMode="auto">
          <a:xfrm>
            <a:off x="3581400" y="3249600"/>
            <a:ext cx="5417962" cy="34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ЗАГАДКИ - ОТГАДКИ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5410200" cy="25908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Маленькие домики</a:t>
            </a:r>
          </a:p>
          <a:p>
            <a:r>
              <a:rPr lang="ru-RU" sz="4000" dirty="0" smtClean="0"/>
              <a:t>По улице бегут.</a:t>
            </a:r>
          </a:p>
          <a:p>
            <a:r>
              <a:rPr lang="ru-RU" sz="4000" dirty="0" smtClean="0"/>
              <a:t>Мальчиков и девочек</a:t>
            </a:r>
          </a:p>
          <a:p>
            <a:r>
              <a:rPr lang="ru-RU" sz="4000" dirty="0" smtClean="0"/>
              <a:t>Домики везут.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ТРАНСПОРТ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ЗАГАДКИ - ОТГАДКИ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33800" y="1447800"/>
            <a:ext cx="5257800" cy="5181600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 smtClean="0"/>
              <a:t>Не волнуется народ, -</a:t>
            </a:r>
          </a:p>
          <a:p>
            <a:r>
              <a:rPr lang="ru-RU" sz="4300" dirty="0" smtClean="0"/>
              <a:t>Через улицу идет.</a:t>
            </a:r>
          </a:p>
          <a:p>
            <a:r>
              <a:rPr lang="ru-RU" sz="4300" dirty="0" smtClean="0"/>
              <a:t>А стоит на мостовой,</a:t>
            </a:r>
          </a:p>
          <a:p>
            <a:r>
              <a:rPr lang="ru-RU" sz="4300" dirty="0" smtClean="0"/>
              <a:t>Как волшебник, постовой.</a:t>
            </a:r>
          </a:p>
          <a:p>
            <a:r>
              <a:rPr lang="ru-RU" sz="4300" dirty="0" smtClean="0"/>
              <a:t>Все машины одному</a:t>
            </a:r>
          </a:p>
          <a:p>
            <a:r>
              <a:rPr lang="ru-RU" sz="4300" dirty="0" smtClean="0"/>
              <a:t>Подчиняются ему</a:t>
            </a:r>
            <a:r>
              <a:rPr lang="ru-RU" sz="4300" dirty="0" smtClean="0"/>
              <a:t>.</a:t>
            </a:r>
          </a:p>
          <a:p>
            <a:pPr>
              <a:buNone/>
            </a:pPr>
            <a:r>
              <a:rPr lang="ru-RU" sz="4300" dirty="0" smtClean="0"/>
              <a:t>    </a:t>
            </a:r>
            <a:endParaRPr lang="ru-RU" sz="4300" i="1" dirty="0" smtClean="0"/>
          </a:p>
          <a:p>
            <a:pPr>
              <a:buNone/>
            </a:pPr>
            <a:r>
              <a:rPr lang="ru-RU" sz="4300" i="1" dirty="0" smtClean="0"/>
              <a:t>    РЕГУЛИРОВЩИК</a:t>
            </a:r>
            <a:endParaRPr lang="ru-RU" sz="4300" dirty="0" smtClean="0"/>
          </a:p>
          <a:p>
            <a:endParaRPr lang="ru-RU" dirty="0"/>
          </a:p>
        </p:txBody>
      </p:sp>
      <p:pic>
        <p:nvPicPr>
          <p:cNvPr id="8194" name="Picture 2" descr="C:\Users\0dmin\Desktop\Документы МАМЫ\АНЖЕЛИКА\Открытые занятия\Светофор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199181" cy="41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ЗАГАДКИ - ОТГАДКИ</a:t>
            </a:r>
            <a:endParaRPr lang="ru-RU" sz="4000" dirty="0"/>
          </a:p>
        </p:txBody>
      </p:sp>
      <p:pic>
        <p:nvPicPr>
          <p:cNvPr id="5123" name="Picture 3" descr="C:\Users\0dmin\Desktop\Документы МАМЫ\АНЖЕЛИКА\Открытые занятия\Светофор\image17001470_9afd2d007dac380ac812db73b48ead9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638175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5166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глазищами моргаю</a:t>
            </a:r>
          </a:p>
          <a:p>
            <a:r>
              <a:rPr lang="ru-RU" sz="4000" dirty="0" smtClean="0"/>
              <a:t>Неустанно день и ночь</a:t>
            </a:r>
          </a:p>
          <a:p>
            <a:r>
              <a:rPr lang="ru-RU" sz="4000" dirty="0" smtClean="0"/>
              <a:t>И машинам помогаю,</a:t>
            </a:r>
          </a:p>
          <a:p>
            <a:r>
              <a:rPr lang="ru-RU" sz="4000" dirty="0" smtClean="0"/>
              <a:t>И тебе хочу помочь. 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943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СВЕТОФОР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259</TotalTime>
  <Words>145</Words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Мой друг Светофор</vt:lpstr>
      <vt:lpstr>ПУТЕШЕСТВИЕ В СТРАНУ ДОРОЖНЫХ ЗНАКОВ </vt:lpstr>
      <vt:lpstr>КОЛДУН - ЧАРОДЕЙ</vt:lpstr>
      <vt:lpstr>ПРАВИЛА ДОРОЖНОГО ДВИЖЕНИЯ –  зачем они нужны?</vt:lpstr>
      <vt:lpstr>ПЕШЕХОДНЫЙ ПЕРЕХОД</vt:lpstr>
      <vt:lpstr>ЗАГАДКИ - ОТГАДКИ</vt:lpstr>
      <vt:lpstr>ЗАГАДКИ - ОТГАДКИ</vt:lpstr>
      <vt:lpstr>ЗАГАДКИ - ОТГАДКИ</vt:lpstr>
      <vt:lpstr>ЗАГАДКИ - ОТГАДКИ</vt:lpstr>
      <vt:lpstr>ЗЕЛЁНЫЙ – ЖЁЛТЫЙ - КРАСНЫЙ</vt:lpstr>
      <vt:lpstr>СВЕТОФОР</vt:lpstr>
      <vt:lpstr>Слайд 12</vt:lpstr>
      <vt:lpstr>СВЕТОФОРНЫЕ ОГНИ</vt:lpstr>
      <vt:lpstr>Слайд 14</vt:lpstr>
      <vt:lpstr>ИЗУЧАЙТЕ ПДД !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друг Светофор</dc:title>
  <dc:creator>0dmin</dc:creator>
  <cp:lastModifiedBy>0dmin</cp:lastModifiedBy>
  <cp:revision>23</cp:revision>
  <dcterms:created xsi:type="dcterms:W3CDTF">2015-01-04T18:37:06Z</dcterms:created>
  <dcterms:modified xsi:type="dcterms:W3CDTF">2015-01-04T23:07:46Z</dcterms:modified>
</cp:coreProperties>
</file>