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4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3EF4-CB4A-4C24-8097-77908CAC57F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FEF06-F6E1-4D94-B20D-9DCEB4050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EF06-F6E1-4D94-B20D-9DCEB4050B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3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EF06-F6E1-4D94-B20D-9DCEB4050B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4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EF06-F6E1-4D94-B20D-9DCEB4050B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4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EF06-F6E1-4D94-B20D-9DCEB4050B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9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5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6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2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0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0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5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4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5E40-AC16-4F8C-9236-2E620078DB5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217B-54DA-4E57-AD24-AB8F3B3A0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Классическое определение вероятности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Токарева Инна Александровна</a:t>
            </a:r>
          </a:p>
          <a:p>
            <a:r>
              <a:rPr lang="ru-RU" dirty="0" smtClean="0"/>
              <a:t>МБОУ гимназия №1 г. Липецка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5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6034" r="4175" b="14430"/>
          <a:stretch/>
        </p:blipFill>
        <p:spPr bwMode="auto">
          <a:xfrm>
            <a:off x="0" y="0"/>
            <a:ext cx="9144000" cy="688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573016"/>
            <a:ext cx="7200800" cy="100811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4" t="16033" r="3891" b="14864"/>
          <a:stretch/>
        </p:blipFill>
        <p:spPr bwMode="auto">
          <a:xfrm>
            <a:off x="0" y="0"/>
            <a:ext cx="9204493" cy="686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1846" y="3140968"/>
            <a:ext cx="7200800" cy="100811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661248"/>
            <a:ext cx="4536504" cy="5760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16161" r="4004" b="14574"/>
          <a:stretch/>
        </p:blipFill>
        <p:spPr bwMode="auto">
          <a:xfrm>
            <a:off x="0" y="0"/>
            <a:ext cx="9186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3032" y="1412776"/>
            <a:ext cx="7200800" cy="8640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4736" y="2924944"/>
            <a:ext cx="7179096" cy="64807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635540"/>
            <a:ext cx="4608512" cy="57606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7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795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№1. </a:t>
            </a:r>
            <a:r>
              <a:rPr lang="ru-RU" sz="2400" dirty="0" smtClean="0"/>
              <a:t>В сборнике билетов по биологии 25 билетов, в двух из них задачи о грибах. На экзамене школьнику достается 1 билет. Найти вероятность того, что этот вопрос не о грибах.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63795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/>
              <a:t>№2.</a:t>
            </a:r>
            <a:r>
              <a:rPr lang="ru-RU" sz="2400" dirty="0" smtClean="0"/>
              <a:t> Из 25 билетов по геометрии ученик успел подготовить 11 первых и 8 последних билетов. Какова вероятность того, что на экзамене ему достанется билет, который он не подготовил? </a:t>
            </a:r>
            <a:r>
              <a:rPr lang="ru-RU" sz="2400" b="1" dirty="0" smtClean="0"/>
              <a:t> 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5115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/>
              <a:t>№3. </a:t>
            </a:r>
            <a:r>
              <a:rPr lang="ru-RU" sz="2400" dirty="0" smtClean="0"/>
              <a:t>В доме 100 квартир, в котором 3 на первом этаже и 6 на последнем. Какова вероятность того, что жильцу не достанется квартира на первом и последнем этажах?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3107" y="53012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/>
              <a:t>№4. </a:t>
            </a:r>
            <a:r>
              <a:rPr lang="ru-RU" sz="2400" dirty="0" smtClean="0"/>
              <a:t>Карточки с цифрами 1, 2, 3, 4, 5 перемешивают и выкладывают в ряд. Какова вероятность того, что получится четное число?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91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795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№5. </a:t>
            </a:r>
            <a:r>
              <a:rPr lang="ru-RU" sz="2400" dirty="0" smtClean="0"/>
              <a:t>Подбрасывают два игральных кубика</a:t>
            </a:r>
            <a:r>
              <a:rPr lang="ru-RU" sz="2400" dirty="0"/>
              <a:t>.</a:t>
            </a:r>
            <a:r>
              <a:rPr lang="ru-RU" sz="2400" dirty="0" smtClean="0"/>
              <a:t> Какова вероятность того, что оба числа окажутся меньше 5?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63795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/>
              <a:t>№6.</a:t>
            </a:r>
            <a:r>
              <a:rPr lang="ru-RU" sz="2400" dirty="0" smtClean="0"/>
              <a:t> Два пассажира садятся в электричку, состоящую из 8 вагонов. А) С какой вероятностью они окажутся в разных вагонах, если каждый из них выбирает вагон случайным образом? Б) Какова вероятность того, что они окажутся в одном вагоне?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5115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/>
              <a:t>№7. </a:t>
            </a:r>
            <a:r>
              <a:rPr lang="ru-RU" sz="2400" dirty="0" smtClean="0"/>
              <a:t>Бросают три игральных кубика. Найти вероятность того, что в сумме выпадет не более четырех очков.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3107" y="53012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/>
              <a:t>№8. </a:t>
            </a:r>
            <a:r>
              <a:rPr lang="ru-RU" sz="2400" dirty="0" smtClean="0"/>
              <a:t>В уроне 10 шаров черного и белого цвета. Вероятность того, что 2 шара, вынутых одновременно, будут черными равна 1/15. Сколько в урне белых шаров?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95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268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9" y="3501008"/>
            <a:ext cx="820298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Классическое определение вероятности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Теория вероятностей – </a:t>
            </a:r>
            <a:r>
              <a:rPr lang="ru-RU" dirty="0" smtClean="0">
                <a:solidFill>
                  <a:schemeClr val="tx1"/>
                </a:solidFill>
              </a:rPr>
              <a:t>это раздел математики, изучающий вероятно-статистические закономерности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5988" r="4339" b="14597"/>
          <a:stretch/>
        </p:blipFill>
        <p:spPr bwMode="auto">
          <a:xfrm>
            <a:off x="-36513" y="12710"/>
            <a:ext cx="9180513" cy="68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63688" y="4365104"/>
            <a:ext cx="331236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04248" y="4941168"/>
            <a:ext cx="165618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576" y="5229200"/>
            <a:ext cx="21602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4048" y="6165304"/>
            <a:ext cx="331236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5873" r="3788" b="14863"/>
          <a:stretch/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4437112"/>
            <a:ext cx="4968552" cy="7200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52736"/>
            <a:ext cx="7845601" cy="203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63606"/>
              </p:ext>
            </p:extLst>
          </p:nvPr>
        </p:nvGraphicFramePr>
        <p:xfrm>
          <a:off x="3707904" y="3212976"/>
          <a:ext cx="20669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4" imgW="647419" imgH="393529" progId="Equation.3">
                  <p:embed/>
                </p:oleObj>
              </mc:Choice>
              <mc:Fallback>
                <p:oleObj name="Формула" r:id="rId4" imgW="647419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12976"/>
                        <a:ext cx="2066925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4581128"/>
            <a:ext cx="719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число исходов, благоприятствующих событию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число всех возможных исходов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t="16017" r="3788" b="14430"/>
          <a:stretch/>
        </p:blipFill>
        <p:spPr bwMode="auto">
          <a:xfrm>
            <a:off x="0" y="0"/>
            <a:ext cx="91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3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5873" r="4005" b="14574"/>
          <a:stretch/>
        </p:blipFill>
        <p:spPr bwMode="auto">
          <a:xfrm>
            <a:off x="0" y="0"/>
            <a:ext cx="9134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581128"/>
            <a:ext cx="7200800" cy="72008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6306" r="3896" b="14718"/>
          <a:stretch/>
        </p:blipFill>
        <p:spPr bwMode="auto">
          <a:xfrm>
            <a:off x="0" y="0"/>
            <a:ext cx="92253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2251" y="3405854"/>
            <a:ext cx="7200800" cy="72008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7" t="22799" r="12446" b="43290"/>
          <a:stretch/>
        </p:blipFill>
        <p:spPr bwMode="auto">
          <a:xfrm>
            <a:off x="626268" y="1484784"/>
            <a:ext cx="819052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5733256"/>
            <a:ext cx="2063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Ответ: 7.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51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306</Words>
  <Application>Microsoft Office PowerPoint</Application>
  <PresentationFormat>Экран (4:3)</PresentationFormat>
  <Paragraphs>22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Классическое определение вероятности</vt:lpstr>
      <vt:lpstr>Классическое определение вероятности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</vt:lpstr>
      <vt:lpstr>Презентация PowerPoint</vt:lpstr>
      <vt:lpstr>Презентация PowerPoint</vt:lpstr>
      <vt:lpstr>Презентация PowerPoint</vt:lpstr>
      <vt:lpstr>№1. В сборнике билетов по биологии 25 билетов, в двух из них задачи о грибах. На экзамене школьнику достается 1 билет. Найти вероятность того, что этот вопрос не о грибах.</vt:lpstr>
      <vt:lpstr>№5. Подбрасывают два игральных кубика. Какова вероятность того, что оба числа окажутся меньше 5?</vt:lpstr>
      <vt:lpstr>Задачи.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Классическое определение вероятности</dc:title>
  <dc:creator>Сергей</dc:creator>
  <cp:lastModifiedBy>Сергей</cp:lastModifiedBy>
  <cp:revision>14</cp:revision>
  <dcterms:created xsi:type="dcterms:W3CDTF">2014-04-29T19:12:37Z</dcterms:created>
  <dcterms:modified xsi:type="dcterms:W3CDTF">2014-05-13T19:58:37Z</dcterms:modified>
</cp:coreProperties>
</file>