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77" r:id="rId2"/>
    <p:sldId id="263" r:id="rId3"/>
    <p:sldId id="266" r:id="rId4"/>
    <p:sldId id="262" r:id="rId5"/>
    <p:sldId id="271" r:id="rId6"/>
    <p:sldId id="274" r:id="rId7"/>
    <p:sldId id="273" r:id="rId8"/>
    <p:sldId id="270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664100-78FB-4783-A4E7-1C015E79880A}" type="datetimeFigureOut">
              <a:rPr lang="ru-RU" smtClean="0"/>
              <a:pPr/>
              <a:t>28.12.2014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487DB9-3F94-4CCE-B683-575CC9BD2FF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DCF52-DE13-459B-965D-E04D405FF8A4}" type="datetimeFigureOut">
              <a:rPr lang="ru-RU" smtClean="0"/>
              <a:pPr/>
              <a:t>28.12.2014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1137A-1835-4BA3-8BE7-E0DD06CAB0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DCF52-DE13-459B-965D-E04D405FF8A4}" type="datetimeFigureOut">
              <a:rPr lang="ru-RU" smtClean="0"/>
              <a:pPr/>
              <a:t>28.12.2014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1137A-1835-4BA3-8BE7-E0DD06CAB0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DCF52-DE13-459B-965D-E04D405FF8A4}" type="datetimeFigureOut">
              <a:rPr lang="ru-RU" smtClean="0"/>
              <a:pPr/>
              <a:t>28.12.2014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1137A-1835-4BA3-8BE7-E0DD06CAB0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DCF52-DE13-459B-965D-E04D405FF8A4}" type="datetimeFigureOut">
              <a:rPr lang="ru-RU" smtClean="0"/>
              <a:pPr/>
              <a:t>28.12.2014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1137A-1835-4BA3-8BE7-E0DD06CAB0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DCF52-DE13-459B-965D-E04D405FF8A4}" type="datetimeFigureOut">
              <a:rPr lang="ru-RU" smtClean="0"/>
              <a:pPr/>
              <a:t>28.12.2014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1137A-1835-4BA3-8BE7-E0DD06CAB0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DCF52-DE13-459B-965D-E04D405FF8A4}" type="datetimeFigureOut">
              <a:rPr lang="ru-RU" smtClean="0"/>
              <a:pPr/>
              <a:t>28.12.2014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1137A-1835-4BA3-8BE7-E0DD06CAB0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DCF52-DE13-459B-965D-E04D405FF8A4}" type="datetimeFigureOut">
              <a:rPr lang="ru-RU" smtClean="0"/>
              <a:pPr/>
              <a:t>28.12.2014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1137A-1835-4BA3-8BE7-E0DD06CAB0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DCF52-DE13-459B-965D-E04D405FF8A4}" type="datetimeFigureOut">
              <a:rPr lang="ru-RU" smtClean="0"/>
              <a:pPr/>
              <a:t>28.12.2014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1137A-1835-4BA3-8BE7-E0DD06CAB0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DCF52-DE13-459B-965D-E04D405FF8A4}" type="datetimeFigureOut">
              <a:rPr lang="ru-RU" smtClean="0"/>
              <a:pPr/>
              <a:t>28.12.2014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1137A-1835-4BA3-8BE7-E0DD06CAB0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DCF52-DE13-459B-965D-E04D405FF8A4}" type="datetimeFigureOut">
              <a:rPr lang="ru-RU" smtClean="0"/>
              <a:pPr/>
              <a:t>28.12.2014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1137A-1835-4BA3-8BE7-E0DD06CAB0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DCF52-DE13-459B-965D-E04D405FF8A4}" type="datetimeFigureOut">
              <a:rPr lang="ru-RU" smtClean="0"/>
              <a:pPr/>
              <a:t>28.12.2014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1137A-1835-4BA3-8BE7-E0DD06CAB0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3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1DCF52-DE13-459B-965D-E04D405FF8A4}" type="datetimeFigureOut">
              <a:rPr lang="ru-RU" smtClean="0"/>
              <a:pPr/>
              <a:t>28.12.2014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11137A-1835-4BA3-8BE7-E0DD06CAB03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audio" Target="kogda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&#1082;&#1083;&#1072;&#1089;&#1089;&#1085;&#1099;&#1081;%20&#1095;&#1072;&#1089;%20&#1082;&#1086;&#1085;&#1082;&#1091;&#1088;&#1089;\Barany.mp3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3929066"/>
            <a:ext cx="2643206" cy="27146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E725B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357554" y="3929066"/>
            <a:ext cx="2571736" cy="26432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E725B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357554" y="1142984"/>
            <a:ext cx="2428892" cy="24288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E725B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215074" y="1214422"/>
            <a:ext cx="2643206" cy="24288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E725B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85720" y="1071546"/>
            <a:ext cx="2500330" cy="25717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E725B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357950" y="4071942"/>
            <a:ext cx="2500330" cy="25003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E725B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kogd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000750" y="62150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214282" y="285728"/>
            <a:ext cx="8715436" cy="5847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CC0099"/>
                </a:solidFill>
                <a:latin typeface="Calibri" pitchFamily="34" charset="0"/>
              </a:rPr>
              <a:t>Человек  без   …           - что  дерево  без  корней.   </a:t>
            </a:r>
            <a:endParaRPr lang="ru-RU" sz="32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357422" y="142852"/>
            <a:ext cx="1714512" cy="76944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ru-RU" sz="4400" b="1" i="1" dirty="0" smtClean="0">
                <a:solidFill>
                  <a:srgbClr val="CC0099"/>
                </a:solidFill>
                <a:latin typeface="Calibri" pitchFamily="34" charset="0"/>
              </a:rPr>
              <a:t>  </a:t>
            </a:r>
            <a:r>
              <a:rPr lang="ru-RU" sz="3200" b="1" dirty="0" smtClean="0">
                <a:solidFill>
                  <a:srgbClr val="0070C0"/>
                </a:solidFill>
                <a:latin typeface="Calibri" pitchFamily="34" charset="0"/>
              </a:rPr>
              <a:t>друзей </a:t>
            </a:r>
            <a:endParaRPr lang="ru-RU" sz="32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19105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4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Мама\Рабочий стол\рамки\Frame-0632.gif"/>
          <p:cNvPicPr>
            <a:picLocks noChangeAspect="1" noChangeArrowheads="1"/>
          </p:cNvPicPr>
          <p:nvPr/>
        </p:nvPicPr>
        <p:blipFill>
          <a:blip r:embed="rId2"/>
          <a:srcRect t="999" r="752"/>
          <a:stretch>
            <a:fillRect/>
          </a:stretch>
        </p:blipFill>
        <p:spPr bwMode="auto">
          <a:xfrm>
            <a:off x="0" y="-357188"/>
            <a:ext cx="9429750" cy="721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"/>
          <p:cNvSpPr>
            <a:spLocks noChangeArrowheads="1"/>
          </p:cNvSpPr>
          <p:nvPr/>
        </p:nvSpPr>
        <p:spPr bwMode="auto">
          <a:xfrm>
            <a:off x="785786" y="785794"/>
            <a:ext cx="7858125" cy="1400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bIns="0" anchor="ctr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C0099"/>
                </a:solidFill>
                <a:latin typeface="Calibri" pitchFamily="34" charset="0"/>
              </a:rPr>
              <a:t>Я </a:t>
            </a:r>
            <a:r>
              <a:rPr lang="ru-RU" sz="4400" b="1" dirty="0">
                <a:solidFill>
                  <a:srgbClr val="CC0099"/>
                </a:solidFill>
                <a:latin typeface="Calibri" pitchFamily="34" charset="0"/>
              </a:rPr>
              <a:t>и мои друзья. </a:t>
            </a:r>
            <a:r>
              <a:rPr lang="ru-RU" sz="4400" b="1" dirty="0" smtClean="0">
                <a:solidFill>
                  <a:srgbClr val="CC0099"/>
                </a:solidFill>
                <a:latin typeface="Calibri" pitchFamily="34" charset="0"/>
              </a:rPr>
              <a:t>     Правила</a:t>
            </a:r>
          </a:p>
          <a:p>
            <a:pPr algn="ctr"/>
            <a:r>
              <a:rPr lang="ru-RU" sz="4400" b="1" i="1" dirty="0">
                <a:solidFill>
                  <a:srgbClr val="CC0099"/>
                </a:solidFill>
                <a:latin typeface="Calibri" pitchFamily="34" charset="0"/>
              </a:rPr>
              <a:t> </a:t>
            </a:r>
            <a:r>
              <a:rPr lang="ru-RU" sz="4400" b="1" i="1" dirty="0" smtClean="0">
                <a:solidFill>
                  <a:srgbClr val="CC0099"/>
                </a:solidFill>
                <a:latin typeface="Calibri" pitchFamily="34" charset="0"/>
              </a:rPr>
              <a:t> </a:t>
            </a:r>
            <a:endParaRPr lang="ru-RU" sz="4400" i="1" dirty="0">
              <a:latin typeface="Calibri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714480" y="4572008"/>
            <a:ext cx="600075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3200" b="1" dirty="0">
                <a:solidFill>
                  <a:srgbClr val="0070C0"/>
                </a:solidFill>
                <a:latin typeface="Calibri" pitchFamily="34" charset="0"/>
                <a:cs typeface="Times New Roman" pitchFamily="18" charset="0"/>
              </a:rPr>
              <a:t>Мы разные? Мы равные! </a:t>
            </a:r>
            <a:br>
              <a:rPr lang="ru-RU" sz="3200" b="1" dirty="0">
                <a:solidFill>
                  <a:srgbClr val="0070C0"/>
                </a:solidFill>
                <a:latin typeface="Calibri" pitchFamily="34" charset="0"/>
                <a:cs typeface="Times New Roman" pitchFamily="18" charset="0"/>
              </a:rPr>
            </a:br>
            <a:r>
              <a:rPr lang="ru-RU" sz="3200" b="1" dirty="0">
                <a:solidFill>
                  <a:srgbClr val="0070C0"/>
                </a:solidFill>
                <a:latin typeface="Calibri" pitchFamily="34" charset="0"/>
                <a:cs typeface="Times New Roman" pitchFamily="18" charset="0"/>
              </a:rPr>
              <a:t>И нет преград для </a:t>
            </a:r>
            <a:r>
              <a:rPr lang="ru-RU" sz="3200" b="1" dirty="0" smtClean="0">
                <a:solidFill>
                  <a:srgbClr val="0070C0"/>
                </a:solidFill>
                <a:latin typeface="Calibri" pitchFamily="34" charset="0"/>
                <a:cs typeface="Times New Roman" pitchFamily="18" charset="0"/>
              </a:rPr>
              <a:t>дружбы</a:t>
            </a:r>
            <a:endParaRPr lang="ru-RU" sz="3200" b="1" dirty="0">
              <a:solidFill>
                <a:srgbClr val="0070C0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15008" y="1142984"/>
            <a:ext cx="2571768" cy="76944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ru-RU" sz="4400" b="1" i="1" dirty="0" smtClean="0">
                <a:solidFill>
                  <a:srgbClr val="CC0099"/>
                </a:solidFill>
                <a:latin typeface="Calibri" pitchFamily="34" charset="0"/>
              </a:rPr>
              <a:t>  </a:t>
            </a:r>
            <a:r>
              <a:rPr lang="ru-RU" sz="4400" b="1" dirty="0" smtClean="0">
                <a:solidFill>
                  <a:srgbClr val="CC0099"/>
                </a:solidFill>
                <a:latin typeface="Calibri" pitchFamily="34" charset="0"/>
              </a:rPr>
              <a:t>дружбы </a:t>
            </a:r>
            <a:endParaRPr lang="ru-RU" sz="4400" dirty="0"/>
          </a:p>
        </p:txBody>
      </p:sp>
      <p:pic>
        <p:nvPicPr>
          <p:cNvPr id="6" name="Picture 2" descr="&quot;ПОЗНАНИЕ НАЧИНАЕТСЯ С УДИВЛЕНИЯ &quot;. АРИСТОТЕЛЬ. - 30 июля Международный день дружбы. С ПРАЗДНИКОМ ДРУЗЬ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2071678"/>
            <a:ext cx="6584720" cy="228601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Мама\Рабочий стол\рамки\Frame-0632.gif"/>
          <p:cNvPicPr>
            <a:picLocks noChangeAspect="1" noChangeArrowheads="1"/>
          </p:cNvPicPr>
          <p:nvPr/>
        </p:nvPicPr>
        <p:blipFill>
          <a:blip r:embed="rId3"/>
          <a:srcRect t="999" r="752"/>
          <a:stretch>
            <a:fillRect/>
          </a:stretch>
        </p:blipFill>
        <p:spPr bwMode="auto">
          <a:xfrm>
            <a:off x="-142875" y="-214313"/>
            <a:ext cx="9429750" cy="721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Рисунок 3" descr="бараны1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5" y="785794"/>
            <a:ext cx="6012698" cy="428628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6" name="Baran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1500" y="62865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428860" y="5572140"/>
            <a:ext cx="48801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/>
              <a:t>   Умей уступать своему другу.</a:t>
            </a: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714480" y="5143512"/>
            <a:ext cx="61511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/>
              <a:t>Не обижай и не унижай своего друга. </a:t>
            </a:r>
            <a:endParaRPr lang="ru-RU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29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Мама\Рабочий стол\рамки\Frame-0632.gif"/>
          <p:cNvPicPr>
            <a:picLocks noChangeAspect="1" noChangeArrowheads="1"/>
          </p:cNvPicPr>
          <p:nvPr/>
        </p:nvPicPr>
        <p:blipFill>
          <a:blip r:embed="rId2"/>
          <a:srcRect t="999" r="752"/>
          <a:stretch>
            <a:fillRect/>
          </a:stretch>
        </p:blipFill>
        <p:spPr bwMode="auto">
          <a:xfrm>
            <a:off x="-142875" y="-214313"/>
            <a:ext cx="9429750" cy="721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 descr="Simba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28794" y="642918"/>
            <a:ext cx="5286412" cy="4173483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857224" y="4786322"/>
            <a:ext cx="75724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</a:rPr>
              <a:t>Умей с другом разделить не только радость</a:t>
            </a:r>
            <a:r>
              <a:rPr lang="ru-RU" sz="2400" b="1" dirty="0" smtClean="0"/>
              <a:t>, но и боль.</a:t>
            </a:r>
          </a:p>
          <a:p>
            <a:endParaRPr lang="ru-RU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786050" y="5214950"/>
            <a:ext cx="37317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Не предавай своего друга.</a:t>
            </a:r>
            <a:endParaRPr lang="ru-RU" sz="2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857356" y="5643578"/>
            <a:ext cx="63579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Останови друга, если он делает что то плохое.</a:t>
            </a:r>
            <a:endParaRPr lang="ru-RU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Мама\Рабочий стол\рамки\Frame-0632.gif"/>
          <p:cNvPicPr>
            <a:picLocks noChangeAspect="1" noChangeArrowheads="1"/>
          </p:cNvPicPr>
          <p:nvPr/>
        </p:nvPicPr>
        <p:blipFill>
          <a:blip r:embed="rId2"/>
          <a:srcRect t="999" r="752"/>
          <a:stretch>
            <a:fillRect/>
          </a:stretch>
        </p:blipFill>
        <p:spPr bwMode="auto">
          <a:xfrm>
            <a:off x="-142875" y="-214313"/>
            <a:ext cx="9429750" cy="721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Picture 2" descr="Подружки / Болтушк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32" y="642918"/>
            <a:ext cx="5242233" cy="392909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071538" y="4857760"/>
            <a:ext cx="72152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Умей признать свои ошибки, помириться с другом.</a:t>
            </a:r>
            <a:endParaRPr lang="ru-RU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Мама\Рабочий стол\рамки\Frame-0632.gif"/>
          <p:cNvPicPr>
            <a:picLocks noChangeAspect="1" noChangeArrowheads="1"/>
          </p:cNvPicPr>
          <p:nvPr/>
        </p:nvPicPr>
        <p:blipFill>
          <a:blip r:embed="rId2"/>
          <a:srcRect t="999" r="752"/>
          <a:stretch>
            <a:fillRect/>
          </a:stretch>
        </p:blipFill>
        <p:spPr bwMode="auto">
          <a:xfrm>
            <a:off x="-142875" y="-214313"/>
            <a:ext cx="9429750" cy="721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928662" y="5072074"/>
            <a:ext cx="7358114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ru-RU" sz="2800" b="1" dirty="0" smtClean="0"/>
              <a:t>Не бойся у друга попросить прощения, 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800" b="1" dirty="0" smtClean="0"/>
              <a:t>и сам старайся поскорее забыть свою обиду.</a:t>
            </a:r>
            <a:r>
              <a:rPr lang="ru-RU" sz="2800" dirty="0" smtClean="0"/>
              <a:t> </a:t>
            </a:r>
            <a:r>
              <a:rPr lang="ru-RU" sz="2800" b="1" dirty="0" smtClean="0">
                <a:latin typeface="+mj-lt"/>
              </a:rPr>
              <a:t>Берегите друзей!</a:t>
            </a:r>
            <a:endParaRPr lang="ru-RU" sz="2800" b="1" dirty="0">
              <a:latin typeface="+mj-lt"/>
            </a:endParaRPr>
          </a:p>
        </p:txBody>
      </p:sp>
      <p:pic>
        <p:nvPicPr>
          <p:cNvPr id="31746" name="Picture 2" descr="Starship Asterisk* * View topic - APOD: Dark Sand Cascades on Mars (2012 Nov 25)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00166" y="714356"/>
            <a:ext cx="6429420" cy="423538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Мама\Рабочий стол\рамки\Frame-0632.gif"/>
          <p:cNvPicPr>
            <a:picLocks noChangeAspect="1" noChangeArrowheads="1"/>
          </p:cNvPicPr>
          <p:nvPr/>
        </p:nvPicPr>
        <p:blipFill>
          <a:blip r:embed="rId2"/>
          <a:srcRect t="999" r="752"/>
          <a:stretch>
            <a:fillRect/>
          </a:stretch>
        </p:blipFill>
        <p:spPr bwMode="auto">
          <a:xfrm>
            <a:off x="-142875" y="-214313"/>
            <a:ext cx="9429750" cy="721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Picture 2" descr="год змеи-вам завидно ей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428860" y="642918"/>
            <a:ext cx="4714908" cy="445566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357290" y="5143512"/>
            <a:ext cx="70009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Сумей постоять за себя и своего друга, </a:t>
            </a:r>
          </a:p>
          <a:p>
            <a:r>
              <a:rPr lang="ru-RU" sz="2800" b="1" dirty="0"/>
              <a:t> </a:t>
            </a:r>
            <a:r>
              <a:rPr lang="ru-RU" sz="2800" b="1" dirty="0" smtClean="0"/>
              <a:t>              </a:t>
            </a:r>
            <a:r>
              <a:rPr lang="ru-RU" sz="2800" b="1" dirty="0" smtClean="0">
                <a:solidFill>
                  <a:schemeClr val="tx1"/>
                </a:solidFill>
              </a:rPr>
              <a:t>не причиняя зло в ответ. 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Мама\Рабочий стол\рамки\Frame-0632.gif"/>
          <p:cNvPicPr>
            <a:picLocks noChangeAspect="1" noChangeArrowheads="1"/>
          </p:cNvPicPr>
          <p:nvPr/>
        </p:nvPicPr>
        <p:blipFill>
          <a:blip r:embed="rId2"/>
          <a:srcRect t="999" r="752"/>
          <a:stretch>
            <a:fillRect/>
          </a:stretch>
        </p:blipFill>
        <p:spPr bwMode="auto">
          <a:xfrm>
            <a:off x="-142875" y="-214313"/>
            <a:ext cx="9429750" cy="721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142976" y="5072074"/>
            <a:ext cx="68580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У зла ровно столько сил, сколько даём ему</a:t>
            </a:r>
            <a:r>
              <a:rPr lang="ru-RU" sz="2400" b="1" dirty="0"/>
              <a:t> </a:t>
            </a:r>
            <a:r>
              <a:rPr lang="ru-RU" sz="2400" b="1" dirty="0" smtClean="0">
                <a:solidFill>
                  <a:schemeClr val="tx1"/>
                </a:solidFill>
              </a:rPr>
              <a:t>МЫ!</a:t>
            </a:r>
          </a:p>
          <a:p>
            <a:r>
              <a:rPr lang="ru-RU" sz="2400" b="1" dirty="0" smtClean="0"/>
              <a:t>                                 Учись дружить!</a:t>
            </a:r>
            <a:endParaRPr lang="ru-RU" sz="2400" b="1" dirty="0"/>
          </a:p>
        </p:txBody>
      </p:sp>
      <p:pic>
        <p:nvPicPr>
          <p:cNvPr id="28674" name="Picture 2" descr="Два волка - Притчи - Категории статей - Filonitt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785794"/>
            <a:ext cx="7010269" cy="428628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Мама\Рабочий стол\рамки\Frame-0632.gif"/>
          <p:cNvPicPr>
            <a:picLocks noChangeAspect="1" noChangeArrowheads="1"/>
          </p:cNvPicPr>
          <p:nvPr/>
        </p:nvPicPr>
        <p:blipFill>
          <a:blip r:embed="rId2"/>
          <a:srcRect t="999" r="752"/>
          <a:stretch>
            <a:fillRect/>
          </a:stretch>
        </p:blipFill>
        <p:spPr bwMode="auto">
          <a:xfrm>
            <a:off x="-142875" y="-214313"/>
            <a:ext cx="9429750" cy="721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750035" y="642918"/>
            <a:ext cx="8393965" cy="5139869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>
              <a:buSzPct val="135000"/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                    </a:t>
            </a:r>
            <a:r>
              <a:rPr lang="ru-RU" sz="3200" b="1" dirty="0" smtClean="0">
                <a:solidFill>
                  <a:srgbClr val="CC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П Р А В И Л А    Д Р У Ж Б Ы</a:t>
            </a:r>
            <a:endParaRPr lang="ru-RU" sz="2400" b="1" dirty="0" smtClean="0">
              <a:solidFill>
                <a:srgbClr val="CC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  <a:p>
            <a:pPr>
              <a:buSzPct val="135000"/>
              <a:buFont typeface="Wingdings" pitchFamily="2" charset="2"/>
              <a:buChar char="?"/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Уважай  друга. Не унижай и не обижай его.</a:t>
            </a:r>
          </a:p>
          <a:p>
            <a:pPr>
              <a:buSzPct val="135000"/>
              <a:buFont typeface="Wingdings" pitchFamily="2" charset="2"/>
              <a:buChar char="?"/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Помогай другу в беде</a:t>
            </a:r>
          </a:p>
          <a:p>
            <a:pPr>
              <a:buSzPct val="135000"/>
              <a:buFont typeface="Wingdings" pitchFamily="2" charset="2"/>
              <a:buChar char="?"/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Умей уступать своему другу и прощать .</a:t>
            </a:r>
          </a:p>
          <a:p>
            <a:pPr>
              <a:buSzPct val="135000"/>
              <a:buFont typeface="Wingdings" pitchFamily="2" charset="2"/>
              <a:buChar char="?"/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Умей признать свои ошибки и помириться с другом.</a:t>
            </a:r>
          </a:p>
          <a:p>
            <a:pPr>
              <a:buSzPct val="135000"/>
              <a:buFont typeface="Wingdings" pitchFamily="2" charset="2"/>
              <a:buChar char="?"/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Сумей постоять за себя и друга, не причиняя </a:t>
            </a:r>
          </a:p>
          <a:p>
            <a:pPr>
              <a:buSzPct val="135000"/>
              <a:defRPr/>
            </a:pPr>
            <a:r>
              <a:rPr lang="ru-RU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</a:t>
            </a: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                            зло в ответ. </a:t>
            </a:r>
          </a:p>
          <a:p>
            <a:pPr>
              <a:buSzPct val="135000"/>
              <a:buFont typeface="Wingdings" pitchFamily="2" charset="2"/>
              <a:buChar char="?"/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Дели </a:t>
            </a:r>
            <a:r>
              <a:rPr lang="ru-RU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с другом не только радость, но и боль. </a:t>
            </a:r>
            <a:endParaRPr lang="ru-RU" sz="24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SzPct val="135000"/>
              <a:buFont typeface="Wingdings" pitchFamily="2" charset="2"/>
              <a:buChar char="?"/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Останови друга, если он делает что-то плохое.</a:t>
            </a:r>
          </a:p>
          <a:p>
            <a:pPr>
              <a:buSzPct val="135000"/>
              <a:defRPr/>
            </a:pPr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 зла ровно столько сил, сколько даём ему мы.</a:t>
            </a:r>
          </a:p>
          <a:p>
            <a:pPr>
              <a:buSzPct val="135000"/>
              <a:defRPr/>
            </a:pPr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Учись дружить!</a:t>
            </a:r>
          </a:p>
          <a:p>
            <a:pPr>
              <a:buSzPct val="135000"/>
              <a:defRPr/>
            </a:pPr>
            <a:endParaRPr lang="ru-RU" sz="24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SzPct val="135000"/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</a:t>
            </a:r>
            <a:endParaRPr lang="ru-RU" sz="24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57290" y="4429132"/>
            <a:ext cx="68580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b="1" dirty="0"/>
          </a:p>
        </p:txBody>
      </p:sp>
      <p:pic>
        <p:nvPicPr>
          <p:cNvPr id="7170" name="Picture 2" descr="&quot;ПОЗНАНИЕ НАЧИНАЕТСЯ С УДИВЛЕНИЯ &quot;. АРИСТОТЕЛЬ. - 30 июля Международный день дружбы. С ПРАЗДНИКОМ ДРУЗЬ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5000636"/>
            <a:ext cx="5350016" cy="185736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</TotalTime>
  <Words>225</Words>
  <Application>Microsoft Office PowerPoint</Application>
  <PresentationFormat>Экран (4:3)</PresentationFormat>
  <Paragraphs>31</Paragraphs>
  <Slides>9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ЗАКОНЫ ДРУЖБЫ. Не обзывай и не унижай своего друга.  Помогай другу в беде.  Не обманывай друга, будь с ним честен.  Не предавай своего друга.  Умей признать свои ошибки и помириться с другом.  Будь внимателен к своему другу. Умей уступать своему другу. </dc:title>
  <dc:creator>User</dc:creator>
  <cp:lastModifiedBy>User</cp:lastModifiedBy>
  <cp:revision>36</cp:revision>
  <dcterms:created xsi:type="dcterms:W3CDTF">2014-12-14T13:40:23Z</dcterms:created>
  <dcterms:modified xsi:type="dcterms:W3CDTF">2014-12-27T23:06:03Z</dcterms:modified>
</cp:coreProperties>
</file>