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E03E4-84F7-445C-A18F-4A5976C6C34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BB371-FF06-4DFE-AD88-7B99822D73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BB371-FF06-4DFE-AD88-7B99822D734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7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BB371-FF06-4DFE-AD88-7B99822D734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4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5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9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1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1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1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7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69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3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8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C499-9084-4FBB-8373-2302B2267A3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B5E2-3C27-467F-9E8C-950302E7C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2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2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4.png"/><Relationship Id="rId9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функции на монотонность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752600"/>
          </a:xfrm>
        </p:spPr>
        <p:txBody>
          <a:bodyPr/>
          <a:lstStyle/>
          <a:p>
            <a:r>
              <a:rPr lang="ru-RU" dirty="0"/>
              <a:t>Токарева Инна Александровна</a:t>
            </a:r>
          </a:p>
          <a:p>
            <a:r>
              <a:rPr lang="ru-RU" smtClean="0"/>
              <a:t>МБОУ </a:t>
            </a:r>
            <a:r>
              <a:rPr lang="ru-RU" dirty="0"/>
              <a:t>гимназия №1 г. Липецка</a:t>
            </a:r>
          </a:p>
        </p:txBody>
      </p:sp>
    </p:spTree>
    <p:extLst>
      <p:ext uri="{BB962C8B-B14F-4D97-AF65-F5344CB8AC3E}">
        <p14:creationId xmlns:p14="http://schemas.microsoft.com/office/powerpoint/2010/main" val="6093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2" t="17096" r="16774" b="21569"/>
          <a:stretch/>
        </p:blipFill>
        <p:spPr bwMode="auto">
          <a:xfrm>
            <a:off x="592924" y="836712"/>
            <a:ext cx="2735253" cy="222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9" t="16794" r="16883" b="22436"/>
          <a:stretch/>
        </p:blipFill>
        <p:spPr bwMode="auto">
          <a:xfrm>
            <a:off x="5081271" y="836712"/>
            <a:ext cx="271766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8" t="17459" r="16637" b="22589"/>
          <a:stretch/>
        </p:blipFill>
        <p:spPr bwMode="auto">
          <a:xfrm>
            <a:off x="588177" y="4077072"/>
            <a:ext cx="2740000" cy="219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9" t="17083" r="16905" b="21872"/>
          <a:stretch/>
        </p:blipFill>
        <p:spPr bwMode="auto">
          <a:xfrm>
            <a:off x="5081271" y="3922561"/>
            <a:ext cx="2730244" cy="22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909" y="1196752"/>
            <a:ext cx="66556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=x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434544"/>
              </p:ext>
            </p:extLst>
          </p:nvPr>
        </p:nvGraphicFramePr>
        <p:xfrm>
          <a:off x="6876256" y="1340768"/>
          <a:ext cx="718821" cy="392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76256" y="1340768"/>
                        <a:ext cx="718821" cy="3920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437865"/>
              </p:ext>
            </p:extLst>
          </p:nvPr>
        </p:nvGraphicFramePr>
        <p:xfrm>
          <a:off x="2123728" y="4293096"/>
          <a:ext cx="817364" cy="4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10" imgW="482400" imgH="241200" progId="Equation.3">
                  <p:embed/>
                </p:oleObj>
              </mc:Choice>
              <mc:Fallback>
                <p:oleObj name="Формула" r:id="rId10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3728" y="4293096"/>
                        <a:ext cx="817364" cy="4086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588040"/>
              </p:ext>
            </p:extLst>
          </p:nvPr>
        </p:nvGraphicFramePr>
        <p:xfrm>
          <a:off x="5436096" y="4221088"/>
          <a:ext cx="628898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12" imgW="393480" imgH="393480" progId="Equation.3">
                  <p:embed/>
                </p:oleObj>
              </mc:Choice>
              <mc:Fallback>
                <p:oleObj name="Формула" r:id="rId12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36096" y="4221088"/>
                        <a:ext cx="628898" cy="6288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Постройте графики функций: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2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Возрастающая функция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345638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7200800" cy="161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73721" y="1931348"/>
            <a:ext cx="4602735" cy="1569660"/>
          </a:xfrm>
          <a:prstGeom prst="rect">
            <a:avLst/>
          </a:prstGeom>
          <a:noFill/>
          <a:ln w="66675" cmpd="tri">
            <a:solidFill>
              <a:srgbClr val="C00000"/>
            </a:solidFill>
            <a:prstDash val="sysDot"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Функция возрастает, если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большему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значению аргумента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соответствует</a:t>
            </a:r>
          </a:p>
          <a:p>
            <a:pPr algn="ctr"/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функции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1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Убывающая функция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7111"/>
            <a:ext cx="3097596" cy="317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915" y="4725144"/>
            <a:ext cx="739854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73721" y="1931348"/>
            <a:ext cx="4602735" cy="1569660"/>
          </a:xfrm>
          <a:prstGeom prst="rect">
            <a:avLst/>
          </a:prstGeom>
          <a:noFill/>
          <a:ln w="66675" cmpd="tri">
            <a:solidFill>
              <a:srgbClr val="C00000"/>
            </a:solidFill>
            <a:prstDash val="sysDot"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Функция возрастает, если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большему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значению аргумента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соответствует</a:t>
            </a:r>
          </a:p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меньшее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функции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3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32040" y="1340768"/>
            <a:ext cx="4067944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Монотонная функция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79512" y="476672"/>
            <a:ext cx="4176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Возрастающая функция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3176" y="2204864"/>
            <a:ext cx="348075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Убывающая функция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3779912" y="404664"/>
            <a:ext cx="1152128" cy="2952328"/>
          </a:xfrm>
          <a:prstGeom prst="rightBrac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07230" y="4797152"/>
            <a:ext cx="7397218" cy="1200329"/>
          </a:xfrm>
          <a:prstGeom prst="rect">
            <a:avLst/>
          </a:prstGeom>
          <a:noFill/>
          <a:ln w="38100" cap="rnd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Исследование функции на возрастание и убывание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исследованием функции на монотонность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2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2" t="17096" r="16774" b="21569"/>
          <a:stretch/>
        </p:blipFill>
        <p:spPr bwMode="auto">
          <a:xfrm>
            <a:off x="592924" y="836712"/>
            <a:ext cx="2735253" cy="222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9" t="16794" r="16883" b="22436"/>
          <a:stretch/>
        </p:blipFill>
        <p:spPr bwMode="auto">
          <a:xfrm>
            <a:off x="5011021" y="836712"/>
            <a:ext cx="271766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8" t="17459" r="16637" b="22589"/>
          <a:stretch/>
        </p:blipFill>
        <p:spPr bwMode="auto">
          <a:xfrm>
            <a:off x="588177" y="4077072"/>
            <a:ext cx="2740000" cy="219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9" t="17083" r="16905" b="21872"/>
          <a:stretch/>
        </p:blipFill>
        <p:spPr bwMode="auto">
          <a:xfrm>
            <a:off x="5081271" y="3922561"/>
            <a:ext cx="2730244" cy="22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909" y="1196752"/>
            <a:ext cx="66556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=x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46195"/>
              </p:ext>
            </p:extLst>
          </p:nvPr>
        </p:nvGraphicFramePr>
        <p:xfrm>
          <a:off x="6876256" y="1274154"/>
          <a:ext cx="718821" cy="392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76256" y="1274154"/>
                        <a:ext cx="718821" cy="3920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557079"/>
              </p:ext>
            </p:extLst>
          </p:nvPr>
        </p:nvGraphicFramePr>
        <p:xfrm>
          <a:off x="2123728" y="4293096"/>
          <a:ext cx="817364" cy="4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10" imgW="482400" imgH="241200" progId="Equation.3">
                  <p:embed/>
                </p:oleObj>
              </mc:Choice>
              <mc:Fallback>
                <p:oleObj name="Формула" r:id="rId10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3728" y="4293096"/>
                        <a:ext cx="817364" cy="4086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010731"/>
              </p:ext>
            </p:extLst>
          </p:nvPr>
        </p:nvGraphicFramePr>
        <p:xfrm>
          <a:off x="5436096" y="4221088"/>
          <a:ext cx="628898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12" imgW="393480" imgH="393480" progId="Equation.3">
                  <p:embed/>
                </p:oleObj>
              </mc:Choice>
              <mc:Fallback>
                <p:oleObj name="Формула" r:id="rId12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36096" y="4221088"/>
                        <a:ext cx="628898" cy="6288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Рассмотрим эти функции на промежутке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[1;3]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051720" y="1658418"/>
            <a:ext cx="288032" cy="1864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6068410">
            <a:off x="5956390" y="1132256"/>
            <a:ext cx="1203231" cy="265002"/>
          </a:xfrm>
          <a:prstGeom prst="arc">
            <a:avLst>
              <a:gd name="adj1" fmla="val 12461820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6200000">
            <a:off x="2205340" y="4897065"/>
            <a:ext cx="234326" cy="466550"/>
          </a:xfrm>
          <a:prstGeom prst="arc">
            <a:avLst>
              <a:gd name="adj1" fmla="val 16200000"/>
              <a:gd name="adj2" fmla="val 5209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1000876">
            <a:off x="6561614" y="4896845"/>
            <a:ext cx="534065" cy="100822"/>
          </a:xfrm>
          <a:prstGeom prst="arc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8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75</Words>
  <Application>Microsoft Office PowerPoint</Application>
  <PresentationFormat>Экран (4:3)</PresentationFormat>
  <Paragraphs>25</Paragraphs>
  <Slides>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Исследование функции на монотонность</vt:lpstr>
      <vt:lpstr>Постройте графики функций:</vt:lpstr>
      <vt:lpstr>Возрастающая функция</vt:lpstr>
      <vt:lpstr>Убывающая функция</vt:lpstr>
      <vt:lpstr>Монотонная функция</vt:lpstr>
      <vt:lpstr>Рассмотрим эти функции на промежутке [1;3]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функции на монотонность</dc:title>
  <dc:creator>Сергей</dc:creator>
  <cp:lastModifiedBy>Сергей</cp:lastModifiedBy>
  <cp:revision>12</cp:revision>
  <dcterms:created xsi:type="dcterms:W3CDTF">2014-04-06T09:21:08Z</dcterms:created>
  <dcterms:modified xsi:type="dcterms:W3CDTF">2014-05-13T19:49:18Z</dcterms:modified>
</cp:coreProperties>
</file>