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428628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Тема урока</a:t>
            </a: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Объемная игрушка из </a:t>
            </a:r>
            <a:b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пластилина «Китайский дракон»</a:t>
            </a:r>
            <a: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pic>
        <p:nvPicPr>
          <p:cNvPr id="4098" name="Picture 2" descr="C:\Users\Светлана\Desktop\китай\qna-horoscopewhee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91288" y="1580424"/>
            <a:ext cx="2660829" cy="2643206"/>
          </a:xfrm>
          <a:prstGeom prst="rect">
            <a:avLst/>
          </a:prstGeom>
          <a:noFill/>
        </p:spPr>
      </p:pic>
      <p:pic>
        <p:nvPicPr>
          <p:cNvPr id="4101" name="Picture 5" descr="C:\Users\Светлана\Desktop\китай\744px-China_Qing_Dynasty_Flag_1889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572008"/>
            <a:ext cx="3214710" cy="2143140"/>
          </a:xfrm>
          <a:prstGeom prst="rect">
            <a:avLst/>
          </a:prstGeom>
          <a:noFill/>
        </p:spPr>
      </p:pic>
      <p:pic>
        <p:nvPicPr>
          <p:cNvPr id="10" name="Picture 4" descr="F:\ФОТОКНИГИ\книга мамочке\мамочке\78af4dd104a9e317a75acc4ddc8551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071570" cy="19455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2976" y="92867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i="1" dirty="0" smtClean="0"/>
              <a:t>Китайский календарь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4286256"/>
            <a:ext cx="2333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Старый флаг Китая</a:t>
            </a:r>
            <a:endParaRPr lang="ru-RU" b="1" i="1" dirty="0"/>
          </a:p>
        </p:txBody>
      </p:sp>
      <p:pic>
        <p:nvPicPr>
          <p:cNvPr id="6146" name="Picture 2" descr="C:\Users\Светлана\Pictures\img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643050"/>
            <a:ext cx="3912335" cy="44291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86380" y="114298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Герб России</a:t>
            </a:r>
            <a:endParaRPr lang="ru-RU" b="1" i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2928958" cy="1576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28599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357166"/>
            <a:ext cx="7572428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Объемная игрушка из пластилина «Китайский дракон»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Пословица: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«Мастера по работе видно»</a:t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F:\ФОТОКНИГИ\книга мамочке\мамочке\78af4dd104a9e317a75acc4ddc8551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71570" cy="19455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1142984"/>
            <a:ext cx="52935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/>
              <a:t>Последовательность выполнения лепки дракона</a:t>
            </a:r>
            <a:endParaRPr lang="ru-RU" b="1" i="1" dirty="0"/>
          </a:p>
        </p:txBody>
      </p:sp>
      <p:pic>
        <p:nvPicPr>
          <p:cNvPr id="7" name="Рисунок 6" descr="IMG_18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286124"/>
            <a:ext cx="2928958" cy="164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3786190"/>
            <a:ext cx="42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</a:t>
            </a:r>
            <a:endParaRPr lang="ru-RU" dirty="0"/>
          </a:p>
        </p:txBody>
      </p:sp>
      <p:pic>
        <p:nvPicPr>
          <p:cNvPr id="9" name="Рисунок 8" descr="IMG_19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643050"/>
            <a:ext cx="2928958" cy="1571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00562" y="2214554"/>
            <a:ext cx="641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</a:t>
            </a:r>
            <a:endParaRPr lang="ru-RU" dirty="0"/>
          </a:p>
        </p:txBody>
      </p:sp>
      <p:pic>
        <p:nvPicPr>
          <p:cNvPr id="11" name="Рисунок 10" descr="IMG_19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286124"/>
            <a:ext cx="2928959" cy="16430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00562" y="3857628"/>
            <a:ext cx="4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11.</a:t>
            </a:r>
            <a:endParaRPr lang="ru-RU" dirty="0"/>
          </a:p>
        </p:txBody>
      </p:sp>
      <p:pic>
        <p:nvPicPr>
          <p:cNvPr id="13" name="Рисунок 12" descr="IMG_18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33004" y="4989780"/>
            <a:ext cx="2857520" cy="17736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4376" y="5704161"/>
            <a:ext cx="65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428628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Тема урока</a:t>
            </a: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Объемная игрушка из </a:t>
            </a:r>
            <a:b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пластилина «Китайский дракон»</a:t>
            </a:r>
            <a: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pic>
        <p:nvPicPr>
          <p:cNvPr id="7170" name="Picture 2" descr="C:\Users\Светлана\Pictures\img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9182" y="1600200"/>
            <a:ext cx="3914636" cy="4525963"/>
          </a:xfrm>
          <a:prstGeom prst="rect">
            <a:avLst/>
          </a:prstGeom>
          <a:noFill/>
        </p:spPr>
      </p:pic>
      <p:pic>
        <p:nvPicPr>
          <p:cNvPr id="7171" name="Picture 3" descr="C:\Users\Светлана\Pictures\img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857364"/>
            <a:ext cx="2714644" cy="3648800"/>
          </a:xfrm>
          <a:prstGeom prst="rect">
            <a:avLst/>
          </a:prstGeom>
          <a:noFill/>
        </p:spPr>
      </p:pic>
      <p:pic>
        <p:nvPicPr>
          <p:cNvPr id="10" name="Picture 4" descr="F:\ФОТОКНИГИ\книга мамочке\мамочке\78af4dd104a9e317a75acc4ddc85516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1071570" cy="194554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29322" y="1000108"/>
            <a:ext cx="2491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Георгий Победоносец- </a:t>
            </a:r>
          </a:p>
          <a:p>
            <a:r>
              <a:rPr lang="ru-RU" b="1" i="1" dirty="0" smtClean="0"/>
              <a:t>усмиритель дракона</a:t>
            </a:r>
            <a:endParaRPr lang="ru-RU" b="1" i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72428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Тема урока</a:t>
            </a: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Объемная игрушка из пластилина «Китайский дракон»</a:t>
            </a:r>
            <a: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pic>
        <p:nvPicPr>
          <p:cNvPr id="8195" name="Picture 3" descr="C:\Users\Светлана\Desktop\китай\wallpapers_3822_1280x1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1184" y="2349849"/>
            <a:ext cx="2770632" cy="3026664"/>
          </a:xfrm>
          <a:prstGeom prst="rect">
            <a:avLst/>
          </a:prstGeom>
          <a:noFill/>
        </p:spPr>
      </p:pic>
      <p:pic>
        <p:nvPicPr>
          <p:cNvPr id="10" name="Picture 4" descr="F:\ФОТОКНИГИ\книга мамочке\мамочке\78af4dd104a9e317a75acc4ddc8551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71570" cy="19455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214414" y="1000108"/>
            <a:ext cx="3500462" cy="171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На свете, несомненно, нет более зверя, кого сравнить возможно с могучим драконом, его безмерным могуществом и величием.</a:t>
            </a:r>
          </a:p>
          <a:p>
            <a:r>
              <a:rPr lang="ru-RU" sz="1600" dirty="0" smtClean="0"/>
              <a:t>И мало какой столь заслуживает внимания мудрецов и магов.</a:t>
            </a:r>
            <a:endParaRPr lang="ru-RU" sz="1600" dirty="0"/>
          </a:p>
        </p:txBody>
      </p:sp>
      <p:grpSp>
        <p:nvGrpSpPr>
          <p:cNvPr id="3" name="Группа 18"/>
          <p:cNvGrpSpPr/>
          <p:nvPr/>
        </p:nvGrpSpPr>
        <p:grpSpPr>
          <a:xfrm>
            <a:off x="0" y="5286388"/>
            <a:ext cx="1433475" cy="704850"/>
            <a:chOff x="0" y="5143512"/>
            <a:chExt cx="1433475" cy="704850"/>
          </a:xfrm>
        </p:grpSpPr>
        <p:sp>
          <p:nvSpPr>
            <p:cNvPr id="1035" name="AutoShape 11"/>
            <p:cNvSpPr>
              <a:spLocks noChangeArrowheads="1"/>
            </p:cNvSpPr>
            <p:nvPr/>
          </p:nvSpPr>
          <p:spPr bwMode="auto">
            <a:xfrm>
              <a:off x="0" y="5143512"/>
              <a:ext cx="1433475" cy="704850"/>
            </a:xfrm>
            <a:prstGeom prst="rightArrow">
              <a:avLst>
                <a:gd name="adj1" fmla="val 50000"/>
                <a:gd name="adj2" fmla="val 78716"/>
              </a:avLst>
            </a:prstGeom>
            <a:solidFill>
              <a:srgbClr val="FFFF00"/>
            </a:soli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2844" y="5214950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лапы</a:t>
              </a:r>
              <a:endParaRPr lang="ru-RU" sz="2400" dirty="0"/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6924675" y="928670"/>
            <a:ext cx="2219325" cy="704850"/>
            <a:chOff x="6648808" y="993759"/>
            <a:chExt cx="2219325" cy="704850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 rot="8736641">
              <a:off x="6648808" y="993759"/>
              <a:ext cx="2219325" cy="704850"/>
            </a:xfrm>
            <a:prstGeom prst="rightArrow">
              <a:avLst>
                <a:gd name="adj1" fmla="val 50000"/>
                <a:gd name="adj2" fmla="val 78716"/>
              </a:avLst>
            </a:prstGeom>
            <a:solidFill>
              <a:srgbClr val="FFFF00"/>
            </a:soli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9636059">
              <a:off x="7315218" y="1005413"/>
              <a:ext cx="1212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голова</a:t>
              </a:r>
              <a:endParaRPr lang="ru-RU" sz="2400" dirty="0"/>
            </a:p>
          </p:txBody>
        </p:sp>
      </p:grpSp>
      <p:grpSp>
        <p:nvGrpSpPr>
          <p:cNvPr id="5" name="Группа 24"/>
          <p:cNvGrpSpPr/>
          <p:nvPr/>
        </p:nvGrpSpPr>
        <p:grpSpPr>
          <a:xfrm>
            <a:off x="6786578" y="4714884"/>
            <a:ext cx="2219325" cy="704850"/>
            <a:chOff x="6924675" y="4857760"/>
            <a:chExt cx="2219325" cy="704850"/>
          </a:xfrm>
        </p:grpSpPr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 rot="10800000">
              <a:off x="6924675" y="4857760"/>
              <a:ext cx="2219325" cy="704850"/>
            </a:xfrm>
            <a:prstGeom prst="rightArrow">
              <a:avLst>
                <a:gd name="adj1" fmla="val 50000"/>
                <a:gd name="adj2" fmla="val 78716"/>
              </a:avLst>
            </a:prstGeom>
            <a:solidFill>
              <a:srgbClr val="FFFF00"/>
            </a:solidFill>
            <a:ln w="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00958" y="4929198"/>
              <a:ext cx="1643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туловище</a:t>
              </a:r>
              <a:endParaRPr lang="ru-RU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428628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Тема урока</a:t>
            </a: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Объемная игрушка из </a:t>
            </a:r>
            <a:b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пластилина «Китайский дракон»</a:t>
            </a:r>
            <a: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dirty="0"/>
          </a:p>
        </p:txBody>
      </p:sp>
      <p:pic>
        <p:nvPicPr>
          <p:cNvPr id="10" name="Picture 4" descr="F:\ФОТОКНИГИ\книга мамочке\мамочке\78af4dd104a9e317a75acc4ddc85516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70" cy="1945546"/>
          </a:xfrm>
          <a:prstGeom prst="rect">
            <a:avLst/>
          </a:prstGeom>
          <a:noFill/>
        </p:spPr>
      </p:pic>
      <p:pic>
        <p:nvPicPr>
          <p:cNvPr id="9220" name="Picture 4" descr="C:\Users\Светлана\Desktop\китай\how-to-draw-a-traditional-chinese-dragon-tutorial-dra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500330" cy="2250297"/>
          </a:xfrm>
          <a:prstGeom prst="rect">
            <a:avLst/>
          </a:prstGeom>
          <a:noFill/>
        </p:spPr>
      </p:pic>
      <p:pic>
        <p:nvPicPr>
          <p:cNvPr id="9222" name="Picture 6" descr="C:\Users\Светлана\Desktop\китай\eastern-dragon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714884"/>
            <a:ext cx="2857520" cy="18823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58" y="1214422"/>
            <a:ext cx="138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Цели урока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85736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Обучающий аспект: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dirty="0" smtClean="0"/>
              <a:t>*научиться лепке объемных фигур сложных форм;</a:t>
            </a:r>
          </a:p>
          <a:p>
            <a:pPr>
              <a:buNone/>
            </a:pPr>
            <a:r>
              <a:rPr lang="ru-RU" sz="1600" dirty="0" smtClean="0"/>
              <a:t>*пополнить знания о стране изучаемого языка, обогатить и детализировать знания и </a:t>
            </a:r>
          </a:p>
          <a:p>
            <a:pPr>
              <a:buNone/>
            </a:pPr>
            <a:r>
              <a:rPr lang="ru-RU" sz="1600" dirty="0" smtClean="0"/>
              <a:t>представления о формах, образах животных;</a:t>
            </a:r>
          </a:p>
          <a:p>
            <a:pPr>
              <a:buNone/>
            </a:pPr>
            <a:r>
              <a:rPr lang="ru-RU" sz="1600" dirty="0" smtClean="0"/>
              <a:t>*овладеть способами пластического изображения животных в процессе лепки.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286124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Развивающий аспект: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1600" dirty="0" smtClean="0"/>
              <a:t>*развивать мыслительные операции анализа и синтеза (соотношение и сравнение различных частей фигуры) и синтеза (при создании объемной игрушки);</a:t>
            </a:r>
          </a:p>
          <a:p>
            <a:pPr>
              <a:buNone/>
            </a:pPr>
            <a:r>
              <a:rPr lang="ru-RU" sz="1600" dirty="0" smtClean="0"/>
              <a:t>*развивать фантазию и воображение, чувство формы, конструктивности, вариативности </a:t>
            </a:r>
          </a:p>
          <a:p>
            <a:pPr>
              <a:buNone/>
            </a:pPr>
            <a:r>
              <a:rPr lang="ru-RU" sz="1600" dirty="0" smtClean="0"/>
              <a:t>мышления;</a:t>
            </a:r>
          </a:p>
          <a:p>
            <a:pPr>
              <a:buNone/>
            </a:pPr>
            <a:r>
              <a:rPr lang="ru-RU" sz="1600" dirty="0" smtClean="0"/>
              <a:t>*развивать мелкую моторику.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857760"/>
            <a:ext cx="5857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1600" b="1" i="1" u="sng" dirty="0" smtClean="0">
                <a:solidFill>
                  <a:srgbClr val="002060"/>
                </a:solidFill>
              </a:rPr>
              <a:t>Воспитательный аспект: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600" dirty="0" smtClean="0"/>
              <a:t>*воспитывать культуру ручного труда;</a:t>
            </a:r>
          </a:p>
          <a:p>
            <a:pPr>
              <a:buNone/>
            </a:pPr>
            <a:r>
              <a:rPr lang="ru-RU" sz="1600" dirty="0" smtClean="0"/>
              <a:t>*формировать умение самооценки своей работы;</a:t>
            </a:r>
          </a:p>
          <a:p>
            <a:pPr>
              <a:buNone/>
            </a:pPr>
            <a:r>
              <a:rPr lang="ru-RU" sz="1600" dirty="0" smtClean="0"/>
              <a:t>*воспитывать культуру общения и взаимодействия на уроке.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572296" cy="428628"/>
          </a:xfrm>
        </p:spPr>
        <p:txBody>
          <a:bodyPr>
            <a:noAutofit/>
          </a:bodyPr>
          <a:lstStyle/>
          <a:p>
            <a:pPr lvl="0" algn="l"/>
            <a:r>
              <a:rPr lang="ru-RU" sz="16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16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16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Тема урока</a:t>
            </a:r>
            <a:r>
              <a:rPr lang="ru-RU" sz="1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ru-RU" sz="16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Объемная игрушка из пластилина </a:t>
            </a:r>
            <a:br>
              <a:rPr lang="ru-RU" sz="16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16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		«Китайский дракон»</a:t>
            </a:r>
            <a:br>
              <a:rPr lang="ru-RU" sz="16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1600" dirty="0"/>
          </a:p>
        </p:txBody>
      </p:sp>
      <p:pic>
        <p:nvPicPr>
          <p:cNvPr id="10246" name="Picture 6" descr="C:\Users\Светлана\Desktop\китай\0237899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14290"/>
            <a:ext cx="2235295" cy="2143140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10247" name="Picture 7" descr="C:\Users\Светлана\Desktop\китай\098193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714356"/>
            <a:ext cx="3486206" cy="4429125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59" name="Стрелка вправо 58"/>
          <p:cNvSpPr/>
          <p:nvPr/>
        </p:nvSpPr>
        <p:spPr>
          <a:xfrm rot="9156621" flipV="1">
            <a:off x="5732797" y="1571115"/>
            <a:ext cx="1088730" cy="653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Змея  (тело)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72428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Тема урока</a:t>
            </a:r>
            <a:r>
              <a:rPr lang="ru-RU" sz="20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ru-RU" sz="200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Объемная игрушка из пластилина «Китайский дракон»                                   </a:t>
            </a:r>
            <a:r>
              <a:rPr lang="ru-RU" sz="2000" i="1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sz="1800" b="0" i="1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Пословица:</a:t>
            </a:r>
            <a:r>
              <a:rPr lang="ru-RU" sz="1800" i="1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«Мастера по работе видно»</a:t>
            </a:r>
            <a:br>
              <a:rPr lang="ru-RU" sz="1800" i="1" dirty="0" smtClean="0">
                <a:ln>
                  <a:noFill/>
                </a:ln>
                <a:solidFill>
                  <a:srgbClr val="7030A0"/>
                </a:solidFill>
                <a:effectLst/>
              </a:rPr>
            </a:b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0" name="Picture 4" descr="F:\ФОТОКНИГИ\книга мамочке\мамочке\78af4dd104a9e317a75acc4ddc85516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71570" cy="19455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1142984"/>
            <a:ext cx="52935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i="1" dirty="0" smtClean="0"/>
              <a:t>Последовательность выполнения лепки дракона</a:t>
            </a:r>
            <a:endParaRPr lang="ru-RU" b="1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3050"/>
            <a:ext cx="3286148" cy="159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7224" y="214311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15" name="Рисунок 14" descr="IMG_18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357562"/>
            <a:ext cx="3286152" cy="16430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5786" y="378619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17" name="Рисунок 16" descr="IMG_18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5072074"/>
            <a:ext cx="3286148" cy="16430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5786" y="55721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20" name="Рисунок 19" descr="IMG_18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1643050"/>
            <a:ext cx="3286148" cy="15716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4942" y="21431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pic>
        <p:nvPicPr>
          <p:cNvPr id="22" name="Рисунок 21" descr="IMG_19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3357562"/>
            <a:ext cx="3286148" cy="16430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14942" y="3786190"/>
            <a:ext cx="437299" cy="517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pic>
        <p:nvPicPr>
          <p:cNvPr id="24" name="Рисунок 23" descr="IMG_19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072074"/>
            <a:ext cx="3286148" cy="16430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564357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9" grpId="0"/>
      <p:bldP spid="21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Светлана\Desktop\китай\09819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14356"/>
            <a:ext cx="3486206" cy="4429125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215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Тема урока</a:t>
            </a:r>
            <a:r>
              <a:rPr lang="ru-RU" dirty="0" smtClean="0"/>
              <a:t>: </a:t>
            </a:r>
            <a:r>
              <a:rPr lang="ru-RU" b="1" i="1" dirty="0" smtClean="0"/>
              <a:t>Объемная игрушка из пластилина </a:t>
            </a:r>
          </a:p>
          <a:p>
            <a:r>
              <a:rPr lang="ru-RU" b="1" i="1" dirty="0" smtClean="0"/>
              <a:t>			«Китайский дракон»</a:t>
            </a:r>
            <a:br>
              <a:rPr lang="ru-RU" b="1" i="1" dirty="0" smtClean="0"/>
            </a:br>
            <a:endParaRPr lang="ru-RU" b="1" dirty="0"/>
          </a:p>
        </p:txBody>
      </p:sp>
      <p:pic>
        <p:nvPicPr>
          <p:cNvPr id="10" name="Picture 8" descr="C:\Users\Светлана\Desktop\китай\2169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714620"/>
            <a:ext cx="2071670" cy="1428760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11" name="Стрелка вправо 10"/>
          <p:cNvSpPr/>
          <p:nvPr/>
        </p:nvSpPr>
        <p:spPr>
          <a:xfrm rot="10384859" flipV="1">
            <a:off x="5680374" y="3063489"/>
            <a:ext cx="1088788" cy="676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Рыба (чешуя)</a:t>
            </a:r>
            <a:endParaRPr lang="ru-RU" sz="1200" dirty="0"/>
          </a:p>
        </p:txBody>
      </p:sp>
      <p:pic>
        <p:nvPicPr>
          <p:cNvPr id="12" name="Picture 6" descr="C:\Users\Светлана\Desktop\китай\0237899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2235295" cy="2143140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13" name="Стрелка вправо 12"/>
          <p:cNvSpPr/>
          <p:nvPr/>
        </p:nvSpPr>
        <p:spPr>
          <a:xfrm rot="8669409" flipV="1">
            <a:off x="5827086" y="1605184"/>
            <a:ext cx="1088730" cy="7345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Змея  (тело)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643182"/>
            <a:ext cx="4272819" cy="2357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64331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357166"/>
            <a:ext cx="7572428" cy="928694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Объемная игрушка из пластилина «Китайский дракон»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Пословица: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«Мастера по работе видно»</a:t>
            </a:r>
            <a:b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1" i="0" u="none" strike="noStrike" kern="1200" cap="none" spc="0" normalizeH="0" baseline="0" noProof="0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F:\ФОТОКНИГИ\книга мамочке\мамочке\78af4dd104a9e317a75acc4ddc85516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71570" cy="1945546"/>
          </a:xfrm>
          <a:prstGeom prst="rect">
            <a:avLst/>
          </a:prstGeom>
          <a:noFill/>
        </p:spPr>
      </p:pic>
      <p:pic>
        <p:nvPicPr>
          <p:cNvPr id="28674" name="Рисунок 13" descr="J:\Кит. дракон\IMG_1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643182"/>
            <a:ext cx="208333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43636" y="3643314"/>
            <a:ext cx="338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8.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Светлана\Desktop\китай\09819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85794"/>
            <a:ext cx="3486206" cy="4429125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3" name="Picture 8" descr="C:\Users\Светлана\Desktop\китай\2169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714620"/>
            <a:ext cx="2071670" cy="1428760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4" name="Стрелка вправо 3"/>
          <p:cNvSpPr/>
          <p:nvPr/>
        </p:nvSpPr>
        <p:spPr>
          <a:xfrm rot="10464825" flipV="1">
            <a:off x="5881531" y="2884694"/>
            <a:ext cx="1088788" cy="671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Рыба (чешуя)</a:t>
            </a:r>
            <a:endParaRPr lang="ru-RU" sz="1200" dirty="0"/>
          </a:p>
        </p:txBody>
      </p:sp>
      <p:pic>
        <p:nvPicPr>
          <p:cNvPr id="5" name="Picture 6" descr="C:\Users\Светлана\Desktop\китай\0237899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8705" y="214290"/>
            <a:ext cx="2235295" cy="2143140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6" name="Стрелка вправо 5"/>
          <p:cNvSpPr/>
          <p:nvPr/>
        </p:nvSpPr>
        <p:spPr>
          <a:xfrm rot="9241902" flipV="1">
            <a:off x="5859322" y="1117912"/>
            <a:ext cx="1088730" cy="594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Змея  (тело)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42852"/>
            <a:ext cx="642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Тема урока</a:t>
            </a:r>
            <a:r>
              <a:rPr lang="ru-RU" dirty="0" smtClean="0"/>
              <a:t>: </a:t>
            </a:r>
            <a:r>
              <a:rPr lang="ru-RU" b="1" i="1" dirty="0" smtClean="0"/>
              <a:t>Объемная игрушка из пластилина </a:t>
            </a:r>
          </a:p>
          <a:p>
            <a:r>
              <a:rPr lang="ru-RU" b="1" i="1" dirty="0" smtClean="0"/>
              <a:t>			«Китайский дракон»</a:t>
            </a:r>
            <a:endParaRPr lang="ru-RU" b="1" dirty="0"/>
          </a:p>
        </p:txBody>
      </p:sp>
      <p:pic>
        <p:nvPicPr>
          <p:cNvPr id="8" name="Picture 9" descr="C:\Users\Светлана\Desktop\китай\15076588_1200605425_anTigerSiberian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4429132"/>
            <a:ext cx="2286016" cy="1892130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pic>
        <p:nvPicPr>
          <p:cNvPr id="9" name="Picture 12" descr="C:\Users\Светлана\Desktop\китай\53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500702"/>
            <a:ext cx="1714512" cy="1229410"/>
          </a:xfrm>
          <a:prstGeom prst="rect">
            <a:avLst/>
          </a:prstGeom>
          <a:noFill/>
          <a:ln w="57150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10" name="Стрелка вправо 9"/>
          <p:cNvSpPr/>
          <p:nvPr/>
        </p:nvSpPr>
        <p:spPr>
          <a:xfrm rot="11328304" flipV="1">
            <a:off x="5651987" y="4361967"/>
            <a:ext cx="1088788" cy="699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Тигр (лапы)</a:t>
            </a:r>
            <a:endParaRPr lang="ru-RU" sz="1200" dirty="0"/>
          </a:p>
        </p:txBody>
      </p:sp>
      <p:sp>
        <p:nvSpPr>
          <p:cNvPr id="11" name="Стрелка вправо 10"/>
          <p:cNvSpPr/>
          <p:nvPr/>
        </p:nvSpPr>
        <p:spPr>
          <a:xfrm rot="12298298" flipV="1">
            <a:off x="3674544" y="4780109"/>
            <a:ext cx="1149964" cy="74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Орел (когти)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1</TotalTime>
  <Words>297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Тема урока: Объемная игрушка из  пластилина «Китайский дракон» </vt:lpstr>
      <vt:lpstr>Тема урока: Объемная игрушка из  пластилина «Китайский дракон» </vt:lpstr>
      <vt:lpstr>Тема урока: Объемная игрушка из пластилина «Китайский дракон» </vt:lpstr>
      <vt:lpstr>Тема урока: Объемная игрушка из  пластилина «Китайский дракон» </vt:lpstr>
      <vt:lpstr> Тема урока: Объемная игрушка из пластилина     «Китайский дракон» </vt:lpstr>
      <vt:lpstr>Тема урока: Объемная игрушка из пластилина «Китайский дракон»                                    Пословица: «Мастера по работе видно»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2014-06-05T08:41:14Z</dcterms:created>
  <dcterms:modified xsi:type="dcterms:W3CDTF">2014-06-05T08:59:25Z</dcterms:modified>
</cp:coreProperties>
</file>