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74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8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0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5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0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7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4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2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0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5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1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35EB5D-3481-4B33-A79B-F255D114B8F2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EE9760-FE8A-4462-8C10-DF7F3F60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ДНЁМ ПОБЕДЫ! ОТКРЫТКА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Булыкская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Анисимова Л.И.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4791365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открытку для ветеранов       к Дню победы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планировать свою  деятельность, развивать зрительное восприятие, глазомер, мелкую моторику;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способностей детей;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патриотизма, уважение к ветеранам.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1" y="-323273"/>
            <a:ext cx="10394707" cy="83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6" y="-240145"/>
            <a:ext cx="4856158" cy="1016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19230"/>
          <a:stretch/>
        </p:blipFill>
        <p:spPr>
          <a:xfrm>
            <a:off x="918356" y="526473"/>
            <a:ext cx="4355608" cy="48488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191" y="-240145"/>
            <a:ext cx="4864491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4086" r="12261"/>
          <a:stretch/>
        </p:blipFill>
        <p:spPr>
          <a:xfrm>
            <a:off x="6834909" y="526473"/>
            <a:ext cx="3519054" cy="4848801"/>
          </a:xfrm>
        </p:spPr>
      </p:pic>
    </p:spTree>
    <p:extLst>
      <p:ext uri="{BB962C8B-B14F-4D97-AF65-F5344CB8AC3E}">
        <p14:creationId xmlns:p14="http://schemas.microsoft.com/office/powerpoint/2010/main" val="14114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1" y="-193964"/>
            <a:ext cx="10394707" cy="646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6" y="-193964"/>
            <a:ext cx="485615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21" y="785813"/>
            <a:ext cx="3442096" cy="45894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6218191" y="-277091"/>
            <a:ext cx="4864491" cy="831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84" y="785813"/>
            <a:ext cx="3442096" cy="4589462"/>
          </a:xfrm>
        </p:spPr>
      </p:pic>
    </p:spTree>
    <p:extLst>
      <p:ext uri="{BB962C8B-B14F-4D97-AF65-F5344CB8AC3E}">
        <p14:creationId xmlns:p14="http://schemas.microsoft.com/office/powerpoint/2010/main" val="35606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1" y="-471055"/>
            <a:ext cx="10394707" cy="101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6" y="-369455"/>
            <a:ext cx="485615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97" y="590550"/>
            <a:ext cx="3588543" cy="47847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191" y="-323736"/>
            <a:ext cx="4864491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97" y="590550"/>
            <a:ext cx="3588543" cy="4784725"/>
          </a:xfrm>
        </p:spPr>
      </p:pic>
    </p:spTree>
    <p:extLst>
      <p:ext uri="{BB962C8B-B14F-4D97-AF65-F5344CB8AC3E}">
        <p14:creationId xmlns:p14="http://schemas.microsoft.com/office/powerpoint/2010/main" val="1571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406400"/>
            <a:ext cx="10394707" cy="831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56" y="-581890"/>
            <a:ext cx="4856158" cy="10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9" y="295275"/>
            <a:ext cx="3810000" cy="508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191" y="-581890"/>
            <a:ext cx="4864491" cy="10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993969" y="295564"/>
            <a:ext cx="5088713" cy="507902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победы!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мы приближали как могли!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победы!</a:t>
            </a:r>
          </a:p>
          <a:p>
            <a:pPr marL="0" indent="0">
              <a:buNone/>
            </a:pP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52</TotalTime>
  <Words>36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Главное мероприятие</vt:lpstr>
      <vt:lpstr> С ДНЁМ ПОБЕДЫ! ОТКРЫТКА</vt:lpstr>
      <vt:lpstr>ЦЕЛь: создать открытку для ветеранов       к Дню победы  Задачи:  учить планировать свою  деятельность, развивать зрительное восприятие, глазомер, мелкую моторику; способствовать развитию творческих способностей детей; Воспитывать чувство патриотизма, уважение к ветеранам.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ПОБЕДЫ! ОТКРЫТКА</dc:title>
  <dc:creator>1</dc:creator>
  <cp:lastModifiedBy>1</cp:lastModifiedBy>
  <cp:revision>10</cp:revision>
  <dcterms:created xsi:type="dcterms:W3CDTF">2014-05-06T07:28:39Z</dcterms:created>
  <dcterms:modified xsi:type="dcterms:W3CDTF">2014-05-13T10:24:05Z</dcterms:modified>
</cp:coreProperties>
</file>